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209531" y="2964179"/>
            <a:ext cx="2981960" cy="3210560"/>
          </a:xfrm>
          <a:custGeom>
            <a:avLst/>
            <a:gdLst/>
            <a:ahLst/>
            <a:cxnLst/>
            <a:rect l="l" t="t" r="r" b="b"/>
            <a:pathLst>
              <a:path w="2981959" h="3210560">
                <a:moveTo>
                  <a:pt x="2979420" y="0"/>
                </a:moveTo>
                <a:lnTo>
                  <a:pt x="2066544" y="912749"/>
                </a:lnTo>
              </a:path>
              <a:path w="2981959" h="3210560">
                <a:moveTo>
                  <a:pt x="2981833" y="228600"/>
                </a:moveTo>
                <a:lnTo>
                  <a:pt x="0" y="3210458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94619" y="3287267"/>
            <a:ext cx="1896745" cy="1896745"/>
          </a:xfrm>
          <a:custGeom>
            <a:avLst/>
            <a:gdLst/>
            <a:ahLst/>
            <a:cxnLst/>
            <a:rect l="l" t="t" r="r" b="b"/>
            <a:pathLst>
              <a:path w="1896745" h="1896745">
                <a:moveTo>
                  <a:pt x="1896490" y="0"/>
                </a:moveTo>
                <a:lnTo>
                  <a:pt x="0" y="1896491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443971" y="3131819"/>
            <a:ext cx="1746250" cy="1746250"/>
          </a:xfrm>
          <a:custGeom>
            <a:avLst/>
            <a:gdLst/>
            <a:ahLst/>
            <a:cxnLst/>
            <a:rect l="l" t="t" r="r" b="b"/>
            <a:pathLst>
              <a:path w="1746250" h="1746250">
                <a:moveTo>
                  <a:pt x="1745742" y="0"/>
                </a:moveTo>
                <a:lnTo>
                  <a:pt x="0" y="1745741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919459" y="368350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270000" y="0"/>
                </a:moveTo>
                <a:lnTo>
                  <a:pt x="0" y="1270000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664" y="147904"/>
            <a:ext cx="2771140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664" y="1251509"/>
            <a:ext cx="9080500" cy="17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8454" y="5772465"/>
            <a:ext cx="546100" cy="523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92F49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‹#›</a:t>
            </a:fld>
            <a:endParaRPr spc="-26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32" y="4584903"/>
            <a:ext cx="1330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Adrián</a:t>
            </a:r>
            <a:r>
              <a:rPr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Pérez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27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sz="1800" spc="175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sz="1800" spc="-30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</a:t>
            </a:r>
            <a:r>
              <a:rPr sz="1800" spc="100" dirty="0">
                <a:solidFill>
                  <a:srgbClr val="E7E6E6"/>
                </a:solidFill>
                <a:latin typeface="Microsoft Sans Serif"/>
                <a:cs typeface="Microsoft Sans Serif"/>
              </a:rPr>
              <a:t>23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6168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40" dirty="0"/>
              <a:t>First,</a:t>
            </a:r>
            <a:r>
              <a:rPr spc="-125" dirty="0"/>
              <a:t> </a:t>
            </a:r>
            <a:r>
              <a:rPr spc="-55" dirty="0"/>
              <a:t>we</a:t>
            </a:r>
            <a:r>
              <a:rPr spc="-5" dirty="0"/>
              <a:t> </a:t>
            </a:r>
            <a:r>
              <a:rPr spc="-50" dirty="0"/>
              <a:t>performed</a:t>
            </a:r>
            <a:r>
              <a:rPr spc="20" dirty="0"/>
              <a:t> </a:t>
            </a:r>
            <a:r>
              <a:rPr spc="-50" dirty="0"/>
              <a:t>Exploratory</a:t>
            </a:r>
            <a:r>
              <a:rPr spc="-55" dirty="0"/>
              <a:t> </a:t>
            </a:r>
            <a:r>
              <a:rPr spc="-65" dirty="0"/>
              <a:t>Data</a:t>
            </a:r>
            <a:r>
              <a:rPr spc="-75" dirty="0"/>
              <a:t> </a:t>
            </a:r>
            <a:r>
              <a:rPr spc="-85" dirty="0"/>
              <a:t>Analysis</a:t>
            </a:r>
            <a:r>
              <a:rPr spc="-30" dirty="0"/>
              <a:t> </a:t>
            </a:r>
            <a:r>
              <a:rPr spc="-35" dirty="0"/>
              <a:t>on</a:t>
            </a:r>
            <a:r>
              <a:rPr spc="-5" dirty="0"/>
              <a:t> </a:t>
            </a:r>
            <a:r>
              <a:rPr spc="-25" dirty="0"/>
              <a:t>the</a:t>
            </a:r>
            <a:r>
              <a:rPr spc="-5" dirty="0"/>
              <a:t> </a:t>
            </a:r>
            <a:r>
              <a:rPr spc="-70" dirty="0"/>
              <a:t>dataset.</a:t>
            </a:r>
          </a:p>
          <a:p>
            <a:pPr marL="30480" marR="5080" indent="-18415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05" dirty="0"/>
              <a:t>Then, </a:t>
            </a:r>
            <a:r>
              <a:rPr spc="-55" dirty="0"/>
              <a:t>we </a:t>
            </a:r>
            <a:r>
              <a:rPr spc="-70" dirty="0"/>
              <a:t>calculated </a:t>
            </a:r>
            <a:r>
              <a:rPr spc="-25" dirty="0"/>
              <a:t>the </a:t>
            </a:r>
            <a:r>
              <a:rPr spc="-90" dirty="0"/>
              <a:t>summaries launches </a:t>
            </a:r>
            <a:r>
              <a:rPr spc="-25" dirty="0"/>
              <a:t>per </a:t>
            </a:r>
            <a:r>
              <a:rPr spc="-40" dirty="0"/>
              <a:t>site, </a:t>
            </a:r>
            <a:r>
              <a:rPr spc="-90" dirty="0"/>
              <a:t>occurrences</a:t>
            </a:r>
            <a:r>
              <a:rPr spc="-85" dirty="0"/>
              <a:t> </a:t>
            </a:r>
            <a:r>
              <a:rPr spc="-10" dirty="0"/>
              <a:t>of </a:t>
            </a:r>
            <a:r>
              <a:rPr spc="-95" dirty="0"/>
              <a:t>each </a:t>
            </a:r>
            <a:r>
              <a:rPr spc="15" dirty="0"/>
              <a:t>orbit </a:t>
            </a:r>
            <a:r>
              <a:rPr spc="-85" dirty="0"/>
              <a:t>and </a:t>
            </a:r>
            <a:r>
              <a:rPr spc="-520" dirty="0"/>
              <a:t> </a:t>
            </a:r>
            <a:r>
              <a:rPr spc="-105" dirty="0"/>
              <a:t>o</a:t>
            </a:r>
            <a:r>
              <a:rPr spc="-90" dirty="0"/>
              <a:t>cc</a:t>
            </a:r>
            <a:r>
              <a:rPr spc="-105" dirty="0"/>
              <a:t>u</a:t>
            </a:r>
            <a:r>
              <a:rPr spc="-95" dirty="0"/>
              <a:t>rr</a:t>
            </a:r>
            <a:r>
              <a:rPr spc="-105" dirty="0"/>
              <a:t>en</a:t>
            </a:r>
            <a:r>
              <a:rPr spc="-90" dirty="0"/>
              <a:t>c</a:t>
            </a:r>
            <a:r>
              <a:rPr spc="-105" dirty="0"/>
              <a:t>e</a:t>
            </a:r>
            <a:r>
              <a:rPr spc="-5" dirty="0"/>
              <a:t>s</a:t>
            </a:r>
            <a:r>
              <a:rPr spc="35" dirty="0"/>
              <a:t> </a:t>
            </a:r>
            <a:r>
              <a:rPr spc="-10" dirty="0"/>
              <a:t>o</a:t>
            </a:r>
            <a:r>
              <a:rPr spc="-5" dirty="0"/>
              <a:t>f </a:t>
            </a:r>
            <a:r>
              <a:rPr spc="-85" dirty="0"/>
              <a:t>m</a:t>
            </a:r>
            <a:r>
              <a:rPr spc="-55" dirty="0"/>
              <a:t>i</a:t>
            </a:r>
            <a:r>
              <a:rPr spc="-65" dirty="0"/>
              <a:t>ss</a:t>
            </a:r>
            <a:r>
              <a:rPr spc="-55" dirty="0"/>
              <a:t>i</a:t>
            </a:r>
            <a:r>
              <a:rPr spc="-80" dirty="0"/>
              <a:t>o</a:t>
            </a:r>
            <a:r>
              <a:rPr spc="-5" dirty="0"/>
              <a:t>n</a:t>
            </a:r>
            <a:r>
              <a:rPr spc="-65" dirty="0"/>
              <a:t> </a:t>
            </a:r>
            <a:r>
              <a:rPr spc="-60" dirty="0"/>
              <a:t>ou</a:t>
            </a:r>
            <a:r>
              <a:rPr spc="-55" dirty="0"/>
              <a:t>t</a:t>
            </a:r>
            <a:r>
              <a:rPr spc="-45" dirty="0"/>
              <a:t>c</a:t>
            </a:r>
            <a:r>
              <a:rPr spc="-65" dirty="0"/>
              <a:t>om</a:t>
            </a:r>
            <a:r>
              <a:rPr spc="-5" dirty="0"/>
              <a:t>e</a:t>
            </a:r>
            <a:r>
              <a:rPr spc="-100" dirty="0"/>
              <a:t> </a:t>
            </a:r>
            <a:r>
              <a:rPr spc="-35" dirty="0"/>
              <a:t>pe</a:t>
            </a:r>
            <a:r>
              <a:rPr spc="-5" dirty="0"/>
              <a:t>r</a:t>
            </a:r>
            <a:r>
              <a:rPr spc="-20" dirty="0"/>
              <a:t> </a:t>
            </a:r>
            <a:r>
              <a:rPr spc="-10" dirty="0"/>
              <a:t>orb</a:t>
            </a:r>
            <a:r>
              <a:rPr spc="20" dirty="0"/>
              <a:t>i</a:t>
            </a:r>
            <a:r>
              <a:rPr spc="-5" dirty="0"/>
              <a:t>t.</a:t>
            </a:r>
          </a:p>
          <a:p>
            <a:pPr marL="241300" indent="-228600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85" dirty="0"/>
              <a:t>Last,</a:t>
            </a:r>
            <a:r>
              <a:rPr dirty="0"/>
              <a:t> </a:t>
            </a:r>
            <a:r>
              <a:rPr spc="-55" dirty="0"/>
              <a:t>we</a:t>
            </a:r>
            <a:r>
              <a:rPr spc="-30" dirty="0"/>
              <a:t> </a:t>
            </a:r>
            <a:r>
              <a:rPr spc="-50" dirty="0"/>
              <a:t>created</a:t>
            </a:r>
            <a:r>
              <a:rPr spc="-120" dirty="0"/>
              <a:t> </a:t>
            </a:r>
            <a:r>
              <a:rPr spc="-25" dirty="0"/>
              <a:t>the</a:t>
            </a:r>
            <a:r>
              <a:rPr spc="-5" dirty="0"/>
              <a:t> </a:t>
            </a:r>
            <a:r>
              <a:rPr spc="-30" dirty="0"/>
              <a:t>landing</a:t>
            </a:r>
            <a:r>
              <a:rPr spc="-75" dirty="0"/>
              <a:t> </a:t>
            </a:r>
            <a:r>
              <a:rPr spc="-50" dirty="0"/>
              <a:t>outcome</a:t>
            </a:r>
            <a:r>
              <a:rPr spc="-75" dirty="0"/>
              <a:t> </a:t>
            </a:r>
            <a:r>
              <a:rPr spc="-45" dirty="0"/>
              <a:t>label </a:t>
            </a:r>
            <a:r>
              <a:rPr spc="-25" dirty="0"/>
              <a:t>from</a:t>
            </a:r>
            <a:r>
              <a:rPr spc="-50" dirty="0"/>
              <a:t> ‘Outcome’</a:t>
            </a:r>
            <a:r>
              <a:rPr spc="-95" dirty="0"/>
              <a:t> </a:t>
            </a:r>
            <a:r>
              <a:rPr spc="-65" dirty="0"/>
              <a:t>column.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88623" y="6088586"/>
            <a:ext cx="32067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64" y="3524758"/>
            <a:ext cx="8002905" cy="6014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305"/>
              </a:lnSpc>
              <a:spcBef>
                <a:spcPts val="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Github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URL:</a:t>
            </a:r>
            <a:r>
              <a:rPr lang="en-US"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https://github.com/krishnamanc/Applied-Data-Science-Capstone/blob/main/labs-jupyter-spacex-Data%20wrangling.ipynb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DATA </a:t>
            </a:r>
            <a:r>
              <a:rPr spc="-175" dirty="0"/>
              <a:t> </a:t>
            </a:r>
            <a:r>
              <a:rPr spc="-300" dirty="0"/>
              <a:t>W</a:t>
            </a:r>
            <a:r>
              <a:rPr spc="-420" dirty="0"/>
              <a:t>R</a:t>
            </a:r>
            <a:r>
              <a:rPr spc="150" dirty="0"/>
              <a:t>A</a:t>
            </a:r>
            <a:r>
              <a:rPr spc="-130" dirty="0"/>
              <a:t>N</a:t>
            </a:r>
            <a:r>
              <a:rPr spc="250" dirty="0"/>
              <a:t>G</a:t>
            </a:r>
            <a:r>
              <a:rPr spc="-450" dirty="0"/>
              <a:t>L</a:t>
            </a:r>
            <a:r>
              <a:rPr spc="-755" dirty="0"/>
              <a:t>I</a:t>
            </a:r>
            <a:r>
              <a:rPr spc="-130" dirty="0"/>
              <a:t>N</a:t>
            </a:r>
            <a:r>
              <a:rPr spc="345" dirty="0"/>
              <a:t>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460118"/>
            <a:ext cx="9787255" cy="1424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barplots.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Payload-Orbit,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Site-Payload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Orbit-Flight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Mass-Flight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-F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64" y="5298440"/>
            <a:ext cx="876871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lang="en-US"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https://github.com/krishnamanc/Applied-Data-Science-Capstone/blob/main/jupyter-labs-eda-dataviz.ipynb.jupyterlite.ipynb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335216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620" dirty="0"/>
              <a:t>E</a:t>
            </a:r>
            <a:r>
              <a:rPr spc="-355" dirty="0"/>
              <a:t>D</a:t>
            </a:r>
            <a:r>
              <a:rPr spc="200" dirty="0"/>
              <a:t>A</a:t>
            </a:r>
            <a:r>
              <a:rPr spc="-430" dirty="0"/>
              <a:t> </a:t>
            </a:r>
            <a:r>
              <a:rPr spc="-204" dirty="0"/>
              <a:t>W</a:t>
            </a:r>
            <a:r>
              <a:rPr spc="-660" dirty="0"/>
              <a:t>I</a:t>
            </a:r>
            <a:r>
              <a:rPr spc="-710" dirty="0"/>
              <a:t>T</a:t>
            </a:r>
            <a:r>
              <a:rPr spc="-245" dirty="0"/>
              <a:t>H</a:t>
            </a:r>
            <a:r>
              <a:rPr spc="-80" dirty="0"/>
              <a:t> </a:t>
            </a:r>
            <a:r>
              <a:rPr spc="-210" dirty="0"/>
              <a:t>D</a:t>
            </a:r>
            <a:r>
              <a:rPr spc="125" dirty="0"/>
              <a:t>A</a:t>
            </a:r>
            <a:r>
              <a:rPr spc="-830" dirty="0"/>
              <a:t>T</a:t>
            </a:r>
            <a:r>
              <a:rPr spc="135" dirty="0"/>
              <a:t>A  </a:t>
            </a:r>
            <a:r>
              <a:rPr spc="-385" dirty="0"/>
              <a:t>VISUALIZATION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767" y="3014472"/>
            <a:ext cx="9131808" cy="23652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88623" y="6088586"/>
            <a:ext cx="32067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865" y="6076594"/>
            <a:ext cx="269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65" dirty="0">
                <a:solidFill>
                  <a:srgbClr val="1C7B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64" y="1363167"/>
            <a:ext cx="10046335" cy="4432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aun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ag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oo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600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which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(2015)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64" y="5949188"/>
            <a:ext cx="876871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lang="en-US"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https://github.com/krishnamanc/Applied-Data-Science-Capstone/blob/main/jupyter-labs-eda-sql-coursera_sqllite.ipynb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0262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625" dirty="0"/>
              <a:t>E</a:t>
            </a:r>
            <a:r>
              <a:rPr spc="-355" dirty="0"/>
              <a:t>D</a:t>
            </a:r>
            <a:r>
              <a:rPr spc="200" dirty="0"/>
              <a:t>A</a:t>
            </a:r>
            <a:r>
              <a:rPr spc="-445" dirty="0"/>
              <a:t> </a:t>
            </a:r>
            <a:r>
              <a:rPr spc="-204" dirty="0"/>
              <a:t>W</a:t>
            </a:r>
            <a:r>
              <a:rPr spc="-660" dirty="0"/>
              <a:t>I</a:t>
            </a:r>
            <a:r>
              <a:rPr spc="-715" dirty="0"/>
              <a:t>T</a:t>
            </a:r>
            <a:r>
              <a:rPr spc="-160" dirty="0"/>
              <a:t>H  </a:t>
            </a:r>
            <a:r>
              <a:rPr spc="-57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635" y="1885263"/>
            <a:ext cx="9302115" cy="2172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clusters.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ig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ti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easu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(launches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site).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13</a:t>
            </a:fld>
            <a:endParaRPr spc="-26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7047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59" dirty="0"/>
              <a:t>B</a:t>
            </a:r>
            <a:r>
              <a:rPr spc="-380" dirty="0"/>
              <a:t>U</a:t>
            </a:r>
            <a:r>
              <a:rPr spc="-455" dirty="0"/>
              <a:t>I</a:t>
            </a:r>
            <a:r>
              <a:rPr spc="-650" dirty="0"/>
              <a:t>L</a:t>
            </a:r>
            <a:r>
              <a:rPr spc="-95" dirty="0"/>
              <a:t>D</a:t>
            </a:r>
            <a:r>
              <a:rPr spc="-150" dirty="0"/>
              <a:t> </a:t>
            </a:r>
            <a:r>
              <a:rPr spc="-40" dirty="0"/>
              <a:t>A</a:t>
            </a:r>
            <a:r>
              <a:rPr spc="90" dirty="0"/>
              <a:t>N</a:t>
            </a:r>
            <a:r>
              <a:rPr spc="-375" dirty="0"/>
              <a:t> </a:t>
            </a:r>
            <a:r>
              <a:rPr spc="-755" dirty="0"/>
              <a:t>I</a:t>
            </a:r>
            <a:r>
              <a:rPr spc="-130" dirty="0"/>
              <a:t>N</a:t>
            </a:r>
            <a:r>
              <a:rPr spc="-810" dirty="0"/>
              <a:t>T</a:t>
            </a:r>
            <a:r>
              <a:rPr spc="-455" dirty="0"/>
              <a:t>E</a:t>
            </a:r>
            <a:r>
              <a:rPr spc="-420" dirty="0"/>
              <a:t>R</a:t>
            </a:r>
            <a:r>
              <a:rPr spc="150" dirty="0"/>
              <a:t>A</a:t>
            </a:r>
            <a:r>
              <a:rPr spc="315" dirty="0"/>
              <a:t>C</a:t>
            </a:r>
            <a:r>
              <a:rPr spc="-810" dirty="0"/>
              <a:t>T</a:t>
            </a:r>
            <a:r>
              <a:rPr spc="-755" dirty="0"/>
              <a:t>I</a:t>
            </a:r>
            <a:r>
              <a:rPr spc="-65" dirty="0"/>
              <a:t>V</a:t>
            </a:r>
            <a:r>
              <a:rPr spc="-350" dirty="0"/>
              <a:t>E</a:t>
            </a:r>
            <a:r>
              <a:rPr spc="-190" dirty="0"/>
              <a:t> </a:t>
            </a:r>
            <a:r>
              <a:rPr spc="155" dirty="0"/>
              <a:t>M</a:t>
            </a:r>
            <a:r>
              <a:rPr spc="100" dirty="0"/>
              <a:t>A</a:t>
            </a:r>
            <a:r>
              <a:rPr spc="-45" dirty="0"/>
              <a:t>P</a:t>
            </a:r>
            <a:r>
              <a:rPr spc="-350" dirty="0"/>
              <a:t> </a:t>
            </a:r>
            <a:r>
              <a:rPr spc="-204" dirty="0"/>
              <a:t>W</a:t>
            </a:r>
            <a:r>
              <a:rPr spc="-660" dirty="0"/>
              <a:t>I</a:t>
            </a:r>
            <a:r>
              <a:rPr spc="-715" dirty="0"/>
              <a:t>T</a:t>
            </a:r>
            <a:r>
              <a:rPr spc="-160" dirty="0"/>
              <a:t>H  </a:t>
            </a:r>
            <a:r>
              <a:rPr spc="-265" dirty="0"/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635" y="5236286"/>
            <a:ext cx="876871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7965" indent="-22796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lang="en-US"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https://github.com/krishnamanc/Applied-Data-Science-Capstone/blob/main/lab_jupyter_launch_site_location.jupyterlite.ipynb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836547"/>
            <a:ext cx="9483725" cy="1545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22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per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14</a:t>
            </a:fld>
            <a:endParaRPr spc="-26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57130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B</a:t>
            </a:r>
            <a:r>
              <a:rPr spc="-385" dirty="0"/>
              <a:t>U</a:t>
            </a:r>
            <a:r>
              <a:rPr spc="-455" dirty="0"/>
              <a:t>I</a:t>
            </a:r>
            <a:r>
              <a:rPr spc="-650" dirty="0"/>
              <a:t>L</a:t>
            </a:r>
            <a:r>
              <a:rPr spc="-95" dirty="0"/>
              <a:t>D</a:t>
            </a:r>
            <a:r>
              <a:rPr spc="-155" dirty="0"/>
              <a:t> </a:t>
            </a:r>
            <a:r>
              <a:rPr spc="200" dirty="0"/>
              <a:t>A</a:t>
            </a:r>
            <a:r>
              <a:rPr spc="-405" dirty="0"/>
              <a:t> </a:t>
            </a:r>
            <a:r>
              <a:rPr spc="-185" dirty="0"/>
              <a:t>D</a:t>
            </a:r>
            <a:r>
              <a:rPr spc="150" dirty="0"/>
              <a:t>A</a:t>
            </a:r>
            <a:r>
              <a:rPr spc="-790" dirty="0"/>
              <a:t>S</a:t>
            </a:r>
            <a:r>
              <a:rPr spc="-355" dirty="0"/>
              <a:t>H</a:t>
            </a:r>
            <a:r>
              <a:rPr spc="-505" dirty="0"/>
              <a:t>B</a:t>
            </a:r>
            <a:r>
              <a:rPr spc="160" dirty="0"/>
              <a:t>O</a:t>
            </a:r>
            <a:r>
              <a:rPr spc="125" dirty="0"/>
              <a:t>A</a:t>
            </a:r>
            <a:r>
              <a:rPr spc="-420" dirty="0"/>
              <a:t>R</a:t>
            </a:r>
            <a:r>
              <a:rPr spc="-95" dirty="0"/>
              <a:t>D</a:t>
            </a:r>
            <a:r>
              <a:rPr spc="-275" dirty="0"/>
              <a:t> </a:t>
            </a:r>
            <a:r>
              <a:rPr spc="-204" dirty="0"/>
              <a:t>W</a:t>
            </a:r>
            <a:r>
              <a:rPr spc="-660" dirty="0"/>
              <a:t>I</a:t>
            </a:r>
            <a:r>
              <a:rPr spc="-710" dirty="0"/>
              <a:t>T</a:t>
            </a:r>
            <a:r>
              <a:rPr spc="-160" dirty="0"/>
              <a:t>H  </a:t>
            </a:r>
            <a:r>
              <a:rPr spc="-90" dirty="0"/>
              <a:t>P</a:t>
            </a:r>
            <a:r>
              <a:rPr spc="-400" dirty="0"/>
              <a:t>L</a:t>
            </a:r>
            <a:r>
              <a:rPr spc="235" dirty="0"/>
              <a:t>O</a:t>
            </a:r>
            <a:r>
              <a:rPr spc="-760" dirty="0"/>
              <a:t>T</a:t>
            </a:r>
            <a:r>
              <a:rPr spc="-400" dirty="0"/>
              <a:t>L</a:t>
            </a:r>
            <a:r>
              <a:rPr spc="-85" dirty="0"/>
              <a:t>Y</a:t>
            </a:r>
            <a:r>
              <a:rPr spc="-180" dirty="0"/>
              <a:t> </a:t>
            </a:r>
            <a:r>
              <a:rPr spc="-280" dirty="0"/>
              <a:t>D</a:t>
            </a:r>
            <a:r>
              <a:rPr spc="60" dirty="0"/>
              <a:t>A</a:t>
            </a:r>
            <a:r>
              <a:rPr spc="-855" dirty="0"/>
              <a:t>S</a:t>
            </a:r>
            <a:r>
              <a:rPr spc="-250" dirty="0"/>
              <a:t>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836547"/>
            <a:ext cx="824484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classification:</a:t>
            </a:r>
            <a:r>
              <a:rPr sz="22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SV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64" y="4739716"/>
            <a:ext cx="9642475" cy="10297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hu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UR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https://github.com/krishnamanc/Applied-Data-Science-Capstone/blob/main/SpaceX_Machine_Learning_Prediction_Part_5.jupyterlite.ipynb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48246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</a:t>
            </a:r>
            <a:r>
              <a:rPr spc="-420" dirty="0"/>
              <a:t>R</a:t>
            </a:r>
            <a:r>
              <a:rPr spc="-455" dirty="0"/>
              <a:t>E</a:t>
            </a:r>
            <a:r>
              <a:rPr spc="-185" dirty="0"/>
              <a:t>D</a:t>
            </a:r>
            <a:r>
              <a:rPr spc="-755" dirty="0"/>
              <a:t>I</a:t>
            </a:r>
            <a:r>
              <a:rPr spc="315" dirty="0"/>
              <a:t>C</a:t>
            </a:r>
            <a:r>
              <a:rPr spc="-805" dirty="0"/>
              <a:t>T</a:t>
            </a:r>
            <a:r>
              <a:rPr spc="-755" dirty="0"/>
              <a:t>I</a:t>
            </a:r>
            <a:r>
              <a:rPr spc="-70" dirty="0"/>
              <a:t>V</a:t>
            </a:r>
            <a:r>
              <a:rPr spc="-345" dirty="0"/>
              <a:t>E</a:t>
            </a:r>
            <a:r>
              <a:rPr spc="-170" dirty="0"/>
              <a:t> </a:t>
            </a:r>
            <a:r>
              <a:rPr spc="125" dirty="0"/>
              <a:t>A</a:t>
            </a:r>
            <a:r>
              <a:rPr spc="-175" dirty="0"/>
              <a:t>N</a:t>
            </a:r>
            <a:r>
              <a:rPr spc="75" dirty="0"/>
              <a:t>A</a:t>
            </a:r>
            <a:r>
              <a:rPr spc="-495" dirty="0"/>
              <a:t>L</a:t>
            </a:r>
            <a:r>
              <a:rPr spc="-200" dirty="0"/>
              <a:t>Y</a:t>
            </a:r>
            <a:r>
              <a:rPr spc="-810" dirty="0"/>
              <a:t>S</a:t>
            </a:r>
            <a:r>
              <a:rPr spc="-825" dirty="0"/>
              <a:t>I</a:t>
            </a:r>
            <a:r>
              <a:rPr spc="-455" dirty="0"/>
              <a:t>S  </a:t>
            </a:r>
            <a:r>
              <a:rPr spc="-36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2788920"/>
            <a:ext cx="9518904" cy="17129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15</a:t>
            </a:fld>
            <a:endParaRPr spc="-26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683" y="1782619"/>
            <a:ext cx="9488805" cy="22631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SpaceX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 uses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4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launch</a:t>
            </a:r>
            <a:r>
              <a:rPr sz="1800" spc="-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sites.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5" dirty="0">
                <a:solidFill>
                  <a:srgbClr val="006EC0"/>
                </a:solidFill>
                <a:latin typeface="Calibri"/>
                <a:cs typeface="Calibri"/>
              </a:rPr>
              <a:t>Average</a:t>
            </a:r>
            <a:r>
              <a:rPr sz="1800" spc="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payload</a:t>
            </a:r>
            <a:r>
              <a:rPr sz="1800" spc="-8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6EC0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F9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booster</a:t>
            </a:r>
            <a:r>
              <a:rPr sz="1800" spc="-6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2928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 Kg.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006EC0"/>
                </a:solidFill>
                <a:latin typeface="Calibri"/>
                <a:cs typeface="Calibri"/>
              </a:rPr>
              <a:t>First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 successful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landing</a:t>
            </a:r>
            <a:r>
              <a:rPr sz="1800" spc="3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took</a:t>
            </a:r>
            <a:r>
              <a:rPr sz="1800" spc="-5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place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Many</a:t>
            </a:r>
            <a:r>
              <a:rPr sz="1800" spc="-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F9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06EC0"/>
                </a:solidFill>
                <a:latin typeface="Calibri"/>
                <a:cs typeface="Calibri"/>
              </a:rPr>
              <a:t>boosters</a:t>
            </a:r>
            <a:r>
              <a:rPr sz="1800" spc="7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were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successful</a:t>
            </a:r>
            <a:r>
              <a:rPr sz="1800" spc="-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landing</a:t>
            </a:r>
            <a:r>
              <a:rPr sz="1800" spc="5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drone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ship</a:t>
            </a:r>
            <a:r>
              <a:rPr sz="1800" spc="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carrying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a</a:t>
            </a:r>
            <a:r>
              <a:rPr sz="1800" spc="3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payload</a:t>
            </a:r>
            <a:r>
              <a:rPr sz="1800" spc="-5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above</a:t>
            </a:r>
            <a:r>
              <a:rPr sz="1800" spc="-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006EC0"/>
                </a:solidFill>
                <a:latin typeface="Calibri"/>
                <a:cs typeface="Calibri"/>
              </a:rPr>
              <a:t>average.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Only</a:t>
            </a:r>
            <a:r>
              <a:rPr sz="1800" spc="-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2</a:t>
            </a:r>
            <a:r>
              <a:rPr sz="1800" spc="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booster</a:t>
            </a:r>
            <a:r>
              <a:rPr sz="1800" spc="-4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EC0"/>
                </a:solidFill>
                <a:latin typeface="Calibri"/>
                <a:cs typeface="Calibri"/>
              </a:rPr>
              <a:t>versions</a:t>
            </a:r>
            <a:r>
              <a:rPr sz="1800" spc="-5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failed</a:t>
            </a:r>
            <a:r>
              <a:rPr sz="1800" spc="-3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landing</a:t>
            </a:r>
            <a:r>
              <a:rPr sz="1800" spc="1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EC0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drone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ship</a:t>
            </a:r>
            <a:r>
              <a:rPr sz="1800" spc="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2015</a:t>
            </a:r>
            <a:r>
              <a:rPr sz="1800" spc="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(F9</a:t>
            </a:r>
            <a:r>
              <a:rPr sz="1800" spc="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v1.1 B1012</a:t>
            </a:r>
            <a:r>
              <a:rPr sz="1800" spc="1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and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F9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v1.1</a:t>
            </a:r>
            <a:r>
              <a:rPr sz="1800" spc="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B1015)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As</a:t>
            </a:r>
            <a:r>
              <a:rPr sz="1800" spc="1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06EC0"/>
                </a:solidFill>
                <a:latin typeface="Calibri"/>
                <a:cs typeface="Calibri"/>
              </a:rPr>
              <a:t>years</a:t>
            </a:r>
            <a:r>
              <a:rPr sz="1800" spc="1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passed,</a:t>
            </a:r>
            <a:r>
              <a:rPr sz="1800" spc="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EC0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number</a:t>
            </a:r>
            <a:r>
              <a:rPr sz="1800" spc="2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successful</a:t>
            </a:r>
            <a:r>
              <a:rPr sz="180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landings</a:t>
            </a:r>
            <a:r>
              <a:rPr sz="1800" spc="90" dirty="0">
                <a:solidFill>
                  <a:srgbClr val="006E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EC0"/>
                </a:solidFill>
                <a:latin typeface="Calibri"/>
                <a:cs typeface="Calibri"/>
              </a:rPr>
              <a:t>improved.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16</a:t>
            </a:fld>
            <a:endParaRPr spc="-26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1365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90" dirty="0"/>
              <a:t>R</a:t>
            </a:r>
            <a:r>
              <a:rPr spc="-530" dirty="0"/>
              <a:t>E</a:t>
            </a:r>
            <a:r>
              <a:rPr spc="-835" dirty="0"/>
              <a:t>S</a:t>
            </a:r>
            <a:r>
              <a:rPr spc="-505" dirty="0"/>
              <a:t>U</a:t>
            </a:r>
            <a:r>
              <a:rPr spc="-525" dirty="0"/>
              <a:t>L</a:t>
            </a:r>
            <a:r>
              <a:rPr spc="-490" dirty="0"/>
              <a:t>T  </a:t>
            </a:r>
            <a:r>
              <a:rPr spc="-670" dirty="0"/>
              <a:t>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44" y="2956560"/>
            <a:ext cx="9598152" cy="24353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9683" y="1818258"/>
            <a:ext cx="1001966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we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seaside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17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1365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90" dirty="0"/>
              <a:t>R</a:t>
            </a:r>
            <a:r>
              <a:rPr spc="-530" dirty="0"/>
              <a:t>E</a:t>
            </a:r>
            <a:r>
              <a:rPr spc="-835" dirty="0"/>
              <a:t>S</a:t>
            </a:r>
            <a:r>
              <a:rPr spc="-505" dirty="0"/>
              <a:t>U</a:t>
            </a:r>
            <a:r>
              <a:rPr spc="-525" dirty="0"/>
              <a:t>L</a:t>
            </a:r>
            <a:r>
              <a:rPr spc="-490" dirty="0"/>
              <a:t>T  </a:t>
            </a:r>
            <a:r>
              <a:rPr spc="-670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683" y="1818258"/>
            <a:ext cx="1021842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discovered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time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(training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accuracy,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94%</a:t>
            </a:r>
            <a:r>
              <a:rPr sz="2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1365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90" dirty="0"/>
              <a:t>R</a:t>
            </a:r>
            <a:r>
              <a:rPr spc="-530" dirty="0"/>
              <a:t>E</a:t>
            </a:r>
            <a:r>
              <a:rPr spc="-835" dirty="0"/>
              <a:t>S</a:t>
            </a:r>
            <a:r>
              <a:rPr spc="-505" dirty="0"/>
              <a:t>U</a:t>
            </a:r>
            <a:r>
              <a:rPr spc="-525" dirty="0"/>
              <a:t>L</a:t>
            </a:r>
            <a:r>
              <a:rPr spc="-490" dirty="0"/>
              <a:t>T  </a:t>
            </a:r>
            <a:r>
              <a:rPr spc="-670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767" y="2977895"/>
            <a:ext cx="4867655" cy="37216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18</a:t>
            </a:fld>
            <a:endParaRPr spc="-26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402" y="0"/>
                </a:moveTo>
                <a:lnTo>
                  <a:pt x="0" y="0"/>
                </a:lnTo>
                <a:lnTo>
                  <a:pt x="0" y="368680"/>
                </a:lnTo>
                <a:lnTo>
                  <a:pt x="1057402" y="368680"/>
                </a:lnTo>
                <a:lnTo>
                  <a:pt x="1057402" y="0"/>
                </a:lnTo>
                <a:close/>
              </a:path>
            </a:pathLst>
          </a:custGeom>
          <a:solidFill>
            <a:srgbClr val="094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401" y="2533853"/>
            <a:ext cx="864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336" y="1949513"/>
            <a:ext cx="2550795" cy="310197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mm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0797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118427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O</a:t>
            </a:r>
            <a:r>
              <a:rPr spc="-409" dirty="0"/>
              <a:t>U</a:t>
            </a:r>
            <a:r>
              <a:rPr spc="-780" dirty="0"/>
              <a:t>T</a:t>
            </a:r>
            <a:r>
              <a:rPr spc="-420" dirty="0"/>
              <a:t>L</a:t>
            </a:r>
            <a:r>
              <a:rPr spc="-625" dirty="0"/>
              <a:t>I  </a:t>
            </a:r>
            <a:r>
              <a:rPr spc="-265" dirty="0"/>
              <a:t>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748" y="4155716"/>
            <a:ext cx="8124190" cy="105092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40.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60064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F</a:t>
            </a:r>
            <a:r>
              <a:rPr spc="-380" dirty="0"/>
              <a:t>L</a:t>
            </a:r>
            <a:r>
              <a:rPr spc="-685" dirty="0"/>
              <a:t>I</a:t>
            </a:r>
            <a:r>
              <a:rPr spc="325" dirty="0"/>
              <a:t>G</a:t>
            </a:r>
            <a:r>
              <a:rPr spc="-290" dirty="0"/>
              <a:t>H</a:t>
            </a:r>
            <a:r>
              <a:rPr spc="-690" dirty="0"/>
              <a:t>T</a:t>
            </a:r>
            <a:r>
              <a:rPr spc="-175" dirty="0"/>
              <a:t> </a:t>
            </a:r>
            <a:r>
              <a:rPr spc="-150" dirty="0"/>
              <a:t>N</a:t>
            </a:r>
            <a:r>
              <a:rPr spc="-455" dirty="0"/>
              <a:t>U</a:t>
            </a:r>
            <a:r>
              <a:rPr spc="180" dirty="0"/>
              <a:t>M</a:t>
            </a:r>
            <a:r>
              <a:rPr spc="-525" dirty="0"/>
              <a:t>B</a:t>
            </a:r>
            <a:r>
              <a:rPr spc="-480" dirty="0"/>
              <a:t>E</a:t>
            </a:r>
            <a:r>
              <a:rPr spc="-320" dirty="0"/>
              <a:t>R</a:t>
            </a:r>
            <a:r>
              <a:rPr spc="-220" dirty="0"/>
              <a:t> </a:t>
            </a:r>
            <a:r>
              <a:rPr spc="-160" dirty="0"/>
              <a:t>V</a:t>
            </a:r>
            <a:r>
              <a:rPr spc="-855" dirty="0"/>
              <a:t>S</a:t>
            </a:r>
            <a:r>
              <a:rPr spc="-315" dirty="0"/>
              <a:t>.</a:t>
            </a:r>
            <a:r>
              <a:rPr spc="-275" dirty="0"/>
              <a:t> </a:t>
            </a:r>
            <a:r>
              <a:rPr spc="-520" dirty="0"/>
              <a:t>L</a:t>
            </a:r>
            <a:r>
              <a:rPr spc="80" dirty="0"/>
              <a:t>A</a:t>
            </a:r>
            <a:r>
              <a:rPr spc="-500" dirty="0"/>
              <a:t>U</a:t>
            </a:r>
            <a:r>
              <a:rPr spc="-195" dirty="0"/>
              <a:t>N</a:t>
            </a:r>
            <a:r>
              <a:rPr spc="240" dirty="0"/>
              <a:t>C</a:t>
            </a:r>
            <a:r>
              <a:rPr spc="-160" dirty="0"/>
              <a:t>H  </a:t>
            </a:r>
            <a:r>
              <a:rPr spc="-68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1508760"/>
            <a:ext cx="10171176" cy="2810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20</a:t>
            </a:fld>
            <a:endParaRPr spc="-26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9" y="1542288"/>
            <a:ext cx="10357104" cy="2791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9449" y="4570552"/>
            <a:ext cx="77590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9000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21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7180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P</a:t>
            </a:r>
            <a:r>
              <a:rPr spc="100" dirty="0"/>
              <a:t>A</a:t>
            </a:r>
            <a:r>
              <a:rPr spc="-225" dirty="0"/>
              <a:t>Y</a:t>
            </a:r>
            <a:r>
              <a:rPr spc="-495" dirty="0"/>
              <a:t>L</a:t>
            </a:r>
            <a:r>
              <a:rPr spc="110" dirty="0"/>
              <a:t>O</a:t>
            </a:r>
            <a:r>
              <a:rPr spc="75" dirty="0"/>
              <a:t>A</a:t>
            </a:r>
            <a:r>
              <a:rPr spc="-95" dirty="0"/>
              <a:t>D</a:t>
            </a:r>
            <a:r>
              <a:rPr spc="-370" dirty="0"/>
              <a:t> </a:t>
            </a:r>
            <a:r>
              <a:rPr spc="-160" dirty="0"/>
              <a:t>V</a:t>
            </a:r>
            <a:r>
              <a:rPr spc="-860" dirty="0"/>
              <a:t>S</a:t>
            </a:r>
            <a:r>
              <a:rPr spc="-315" dirty="0"/>
              <a:t>.</a:t>
            </a:r>
            <a:r>
              <a:rPr spc="-275" dirty="0"/>
              <a:t> </a:t>
            </a:r>
            <a:r>
              <a:rPr spc="-515" dirty="0"/>
              <a:t>L</a:t>
            </a:r>
            <a:r>
              <a:rPr spc="80" dirty="0"/>
              <a:t>A</a:t>
            </a:r>
            <a:r>
              <a:rPr spc="-500" dirty="0"/>
              <a:t>U</a:t>
            </a:r>
            <a:r>
              <a:rPr spc="-195" dirty="0"/>
              <a:t>N</a:t>
            </a:r>
            <a:r>
              <a:rPr spc="245" dirty="0"/>
              <a:t>C</a:t>
            </a:r>
            <a:r>
              <a:rPr spc="-160" dirty="0"/>
              <a:t>H  </a:t>
            </a:r>
            <a:r>
              <a:rPr spc="-685" dirty="0"/>
              <a:t>SITE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802637"/>
            <a:ext cx="3554095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2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4984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05" dirty="0"/>
              <a:t>S</a:t>
            </a:r>
            <a:r>
              <a:rPr spc="-575" dirty="0"/>
              <a:t>U</a:t>
            </a:r>
            <a:r>
              <a:rPr spc="170" dirty="0"/>
              <a:t>CC</a:t>
            </a:r>
            <a:r>
              <a:rPr spc="-600" dirty="0"/>
              <a:t>E</a:t>
            </a:r>
            <a:r>
              <a:rPr spc="-905" dirty="0"/>
              <a:t>S</a:t>
            </a:r>
            <a:r>
              <a:rPr spc="-670" dirty="0"/>
              <a:t>S</a:t>
            </a:r>
            <a:r>
              <a:rPr spc="-390" dirty="0"/>
              <a:t> </a:t>
            </a:r>
            <a:r>
              <a:rPr spc="-540" dirty="0"/>
              <a:t>R</a:t>
            </a:r>
            <a:r>
              <a:rPr spc="30" dirty="0"/>
              <a:t>A</a:t>
            </a:r>
            <a:r>
              <a:rPr spc="-930" dirty="0"/>
              <a:t>T</a:t>
            </a:r>
            <a:r>
              <a:rPr spc="-350" dirty="0"/>
              <a:t>E</a:t>
            </a:r>
            <a:r>
              <a:rPr spc="-390" dirty="0"/>
              <a:t> </a:t>
            </a:r>
            <a:r>
              <a:rPr spc="-135" dirty="0"/>
              <a:t>V</a:t>
            </a:r>
            <a:r>
              <a:rPr spc="-830" dirty="0"/>
              <a:t>S</a:t>
            </a:r>
            <a:r>
              <a:rPr spc="-315" dirty="0"/>
              <a:t>.</a:t>
            </a:r>
            <a:r>
              <a:rPr spc="-320" dirty="0"/>
              <a:t> </a:t>
            </a:r>
            <a:r>
              <a:rPr spc="260" dirty="0"/>
              <a:t>O</a:t>
            </a:r>
            <a:r>
              <a:rPr spc="-345" dirty="0"/>
              <a:t>R</a:t>
            </a:r>
            <a:r>
              <a:rPr spc="-434" dirty="0"/>
              <a:t>B</a:t>
            </a:r>
            <a:r>
              <a:rPr spc="-685" dirty="0"/>
              <a:t>I</a:t>
            </a:r>
            <a:r>
              <a:rPr spc="-490" dirty="0"/>
              <a:t>T  </a:t>
            </a:r>
            <a:r>
              <a:rPr spc="-43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288" y="1554480"/>
            <a:ext cx="5992368" cy="44714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22</a:t>
            </a:fld>
            <a:endParaRPr spc="-26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1450847"/>
            <a:ext cx="10399776" cy="2855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9035" y="4697984"/>
            <a:ext cx="56534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23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54794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F</a:t>
            </a:r>
            <a:r>
              <a:rPr spc="-380" dirty="0"/>
              <a:t>L</a:t>
            </a:r>
            <a:r>
              <a:rPr spc="-685" dirty="0"/>
              <a:t>I</a:t>
            </a:r>
            <a:r>
              <a:rPr spc="325" dirty="0"/>
              <a:t>G</a:t>
            </a:r>
            <a:r>
              <a:rPr spc="-290" dirty="0"/>
              <a:t>H</a:t>
            </a:r>
            <a:r>
              <a:rPr spc="-690" dirty="0"/>
              <a:t>T</a:t>
            </a:r>
            <a:r>
              <a:rPr spc="-175" dirty="0"/>
              <a:t> </a:t>
            </a:r>
            <a:r>
              <a:rPr spc="-150" dirty="0"/>
              <a:t>N</a:t>
            </a:r>
            <a:r>
              <a:rPr spc="-455" dirty="0"/>
              <a:t>U</a:t>
            </a:r>
            <a:r>
              <a:rPr spc="180" dirty="0"/>
              <a:t>M</a:t>
            </a:r>
            <a:r>
              <a:rPr spc="-525" dirty="0"/>
              <a:t>B</a:t>
            </a:r>
            <a:r>
              <a:rPr spc="-480" dirty="0"/>
              <a:t>E</a:t>
            </a:r>
            <a:r>
              <a:rPr spc="-320" dirty="0"/>
              <a:t>R</a:t>
            </a:r>
            <a:r>
              <a:rPr spc="-220" dirty="0"/>
              <a:t> </a:t>
            </a:r>
            <a:r>
              <a:rPr spc="-160" dirty="0"/>
              <a:t>V</a:t>
            </a:r>
            <a:r>
              <a:rPr spc="-855" dirty="0"/>
              <a:t>S</a:t>
            </a:r>
            <a:r>
              <a:rPr spc="-315" dirty="0"/>
              <a:t>.</a:t>
            </a:r>
            <a:r>
              <a:rPr spc="-300" dirty="0"/>
              <a:t> </a:t>
            </a:r>
            <a:r>
              <a:rPr spc="-320" dirty="0"/>
              <a:t>ORB</a:t>
            </a:r>
            <a:r>
              <a:rPr spc="-145" dirty="0"/>
              <a:t>I</a:t>
            </a:r>
            <a:r>
              <a:rPr spc="-490" dirty="0"/>
              <a:t>T  </a:t>
            </a:r>
            <a:r>
              <a:rPr spc="-434" dirty="0"/>
              <a:t>TYPE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394276"/>
            <a:ext cx="9197975" cy="105029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nice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goes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GTO.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4192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P</a:t>
            </a:r>
            <a:r>
              <a:rPr spc="100" dirty="0"/>
              <a:t>A</a:t>
            </a:r>
            <a:r>
              <a:rPr spc="-200" dirty="0"/>
              <a:t>Y</a:t>
            </a:r>
            <a:r>
              <a:rPr spc="-500" dirty="0"/>
              <a:t>L</a:t>
            </a:r>
            <a:r>
              <a:rPr spc="114" dirty="0"/>
              <a:t>O</a:t>
            </a:r>
            <a:r>
              <a:rPr spc="80" dirty="0"/>
              <a:t>A</a:t>
            </a:r>
            <a:r>
              <a:rPr spc="-95" dirty="0"/>
              <a:t>D</a:t>
            </a:r>
            <a:r>
              <a:rPr spc="-365" dirty="0"/>
              <a:t> </a:t>
            </a:r>
            <a:r>
              <a:rPr spc="-160" dirty="0"/>
              <a:t>V</a:t>
            </a:r>
            <a:r>
              <a:rPr spc="-855" dirty="0"/>
              <a:t>S</a:t>
            </a:r>
            <a:r>
              <a:rPr spc="-315" dirty="0"/>
              <a:t>.</a:t>
            </a:r>
            <a:r>
              <a:rPr spc="-300" dirty="0"/>
              <a:t> </a:t>
            </a:r>
            <a:r>
              <a:rPr spc="-320" dirty="0"/>
              <a:t>ORB</a:t>
            </a:r>
            <a:r>
              <a:rPr spc="-145" dirty="0"/>
              <a:t>I</a:t>
            </a:r>
            <a:r>
              <a:rPr spc="-490" dirty="0"/>
              <a:t>T  </a:t>
            </a:r>
            <a:r>
              <a:rPr spc="-43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016" y="1548383"/>
            <a:ext cx="11036808" cy="2773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24</a:t>
            </a:fld>
            <a:endParaRPr spc="-26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864" y="1505711"/>
            <a:ext cx="5306568" cy="37277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8664" y="2081022"/>
            <a:ext cx="434975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till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25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53301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20" dirty="0"/>
              <a:t>L</a:t>
            </a:r>
            <a:r>
              <a:rPr spc="75" dirty="0"/>
              <a:t>A</a:t>
            </a:r>
            <a:r>
              <a:rPr spc="-505" dirty="0"/>
              <a:t>U</a:t>
            </a:r>
            <a:r>
              <a:rPr spc="-200" dirty="0"/>
              <a:t>N</a:t>
            </a:r>
            <a:r>
              <a:rPr spc="245" dirty="0"/>
              <a:t>C</a:t>
            </a:r>
            <a:r>
              <a:rPr spc="-245" dirty="0"/>
              <a:t>H </a:t>
            </a:r>
            <a:r>
              <a:rPr spc="-930" dirty="0"/>
              <a:t>S</a:t>
            </a:r>
            <a:r>
              <a:rPr spc="-600" dirty="0"/>
              <a:t>U</a:t>
            </a:r>
            <a:r>
              <a:rPr spc="150" dirty="0"/>
              <a:t>CC</a:t>
            </a:r>
            <a:r>
              <a:rPr spc="-620" dirty="0"/>
              <a:t>E</a:t>
            </a:r>
            <a:r>
              <a:rPr spc="-930" dirty="0"/>
              <a:t>S</a:t>
            </a:r>
            <a:r>
              <a:rPr spc="-670" dirty="0"/>
              <a:t>S</a:t>
            </a:r>
            <a:r>
              <a:rPr spc="-275" dirty="0"/>
              <a:t> </a:t>
            </a:r>
            <a:r>
              <a:rPr spc="-200" dirty="0"/>
              <a:t>Y</a:t>
            </a:r>
            <a:r>
              <a:rPr spc="-505" dirty="0"/>
              <a:t>E</a:t>
            </a:r>
            <a:r>
              <a:rPr spc="75" dirty="0"/>
              <a:t>A</a:t>
            </a:r>
            <a:r>
              <a:rPr spc="-490" dirty="0"/>
              <a:t>R</a:t>
            </a:r>
            <a:r>
              <a:rPr spc="-520" dirty="0"/>
              <a:t>L</a:t>
            </a:r>
            <a:r>
              <a:rPr spc="-60" dirty="0"/>
              <a:t>Y  </a:t>
            </a:r>
            <a:r>
              <a:rPr spc="-420" dirty="0"/>
              <a:t>TREND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177802"/>
            <a:ext cx="8042909" cy="105029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35394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A</a:t>
            </a:r>
            <a:r>
              <a:rPr spc="-375" dirty="0"/>
              <a:t>L</a:t>
            </a:r>
            <a:r>
              <a:rPr spc="-340" dirty="0"/>
              <a:t>L</a:t>
            </a:r>
            <a:r>
              <a:rPr spc="-215" dirty="0"/>
              <a:t> </a:t>
            </a:r>
            <a:r>
              <a:rPr spc="-520" dirty="0"/>
              <a:t>L</a:t>
            </a:r>
            <a:r>
              <a:rPr spc="75" dirty="0"/>
              <a:t>A</a:t>
            </a:r>
            <a:r>
              <a:rPr spc="-505" dirty="0"/>
              <a:t>U</a:t>
            </a:r>
            <a:r>
              <a:rPr spc="-200" dirty="0"/>
              <a:t>N</a:t>
            </a:r>
            <a:r>
              <a:rPr spc="245" dirty="0"/>
              <a:t>C</a:t>
            </a:r>
            <a:r>
              <a:rPr spc="-245" dirty="0"/>
              <a:t>H </a:t>
            </a:r>
            <a:r>
              <a:rPr spc="-785" dirty="0"/>
              <a:t>S</a:t>
            </a:r>
            <a:r>
              <a:rPr spc="-800" dirty="0"/>
              <a:t>I</a:t>
            </a:r>
            <a:r>
              <a:rPr spc="-830" dirty="0"/>
              <a:t>T</a:t>
            </a:r>
            <a:r>
              <a:rPr spc="-245" dirty="0"/>
              <a:t>E  </a:t>
            </a:r>
            <a:r>
              <a:rPr spc="-295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633727"/>
            <a:ext cx="2505456" cy="24262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26</a:t>
            </a:fld>
            <a:endParaRPr spc="-26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386839"/>
            <a:ext cx="10689336" cy="35661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0681" y="5400547"/>
            <a:ext cx="57867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27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6804659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20" dirty="0"/>
              <a:t>L</a:t>
            </a:r>
            <a:r>
              <a:rPr spc="75" dirty="0"/>
              <a:t>A</a:t>
            </a:r>
            <a:r>
              <a:rPr spc="-505" dirty="0"/>
              <a:t>U</a:t>
            </a:r>
            <a:r>
              <a:rPr spc="-200" dirty="0"/>
              <a:t>N</a:t>
            </a:r>
            <a:r>
              <a:rPr spc="245" dirty="0"/>
              <a:t>C</a:t>
            </a:r>
            <a:r>
              <a:rPr spc="-245" dirty="0"/>
              <a:t>H </a:t>
            </a:r>
            <a:r>
              <a:rPr spc="-790" dirty="0"/>
              <a:t>S</a:t>
            </a:r>
            <a:r>
              <a:rPr spc="-775" dirty="0"/>
              <a:t>I</a:t>
            </a:r>
            <a:r>
              <a:rPr spc="-830" dirty="0"/>
              <a:t>T</a:t>
            </a:r>
            <a:r>
              <a:rPr spc="-345" dirty="0"/>
              <a:t>E</a:t>
            </a:r>
            <a:r>
              <a:rPr spc="-340" dirty="0"/>
              <a:t> </a:t>
            </a:r>
            <a:r>
              <a:rPr spc="-270" dirty="0"/>
              <a:t>N</a:t>
            </a:r>
            <a:r>
              <a:rPr spc="10" dirty="0"/>
              <a:t>A</a:t>
            </a:r>
            <a:r>
              <a:rPr spc="60" dirty="0"/>
              <a:t>M</a:t>
            </a:r>
            <a:r>
              <a:rPr spc="-600" dirty="0"/>
              <a:t>E</a:t>
            </a:r>
            <a:r>
              <a:rPr spc="-670" dirty="0"/>
              <a:t>S</a:t>
            </a:r>
            <a:r>
              <a:rPr spc="-375" dirty="0"/>
              <a:t> </a:t>
            </a:r>
            <a:r>
              <a:rPr spc="-505" dirty="0"/>
              <a:t>B</a:t>
            </a:r>
            <a:r>
              <a:rPr spc="-455" dirty="0"/>
              <a:t>E</a:t>
            </a:r>
            <a:r>
              <a:rPr spc="254" dirty="0"/>
              <a:t>G</a:t>
            </a:r>
            <a:r>
              <a:rPr spc="-755" dirty="0"/>
              <a:t>I</a:t>
            </a:r>
            <a:r>
              <a:rPr spc="-30" dirty="0"/>
              <a:t>N</a:t>
            </a:r>
            <a:r>
              <a:rPr spc="-305" dirty="0"/>
              <a:t> </a:t>
            </a:r>
            <a:r>
              <a:rPr spc="-204" dirty="0"/>
              <a:t>W</a:t>
            </a:r>
            <a:r>
              <a:rPr spc="-660" dirty="0"/>
              <a:t>I</a:t>
            </a:r>
            <a:r>
              <a:rPr spc="-710" dirty="0"/>
              <a:t>T</a:t>
            </a:r>
            <a:r>
              <a:rPr spc="-160" dirty="0"/>
              <a:t>H  </a:t>
            </a:r>
            <a:r>
              <a:rPr spc="-80" dirty="0"/>
              <a:t>'CCA'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3166567"/>
            <a:ext cx="8479155" cy="13862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containing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pond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ode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35064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T</a:t>
            </a:r>
            <a:r>
              <a:rPr spc="185" dirty="0"/>
              <a:t>O</a:t>
            </a:r>
            <a:r>
              <a:rPr spc="-805" dirty="0"/>
              <a:t>T</a:t>
            </a:r>
            <a:r>
              <a:rPr spc="150" dirty="0"/>
              <a:t>A</a:t>
            </a:r>
            <a:r>
              <a:rPr spc="-340" dirty="0"/>
              <a:t>L</a:t>
            </a:r>
            <a:r>
              <a:rPr spc="-240" dirty="0"/>
              <a:t> </a:t>
            </a:r>
            <a:r>
              <a:rPr spc="-180" dirty="0"/>
              <a:t>P</a:t>
            </a:r>
            <a:r>
              <a:rPr spc="100" dirty="0"/>
              <a:t>A</a:t>
            </a:r>
            <a:r>
              <a:rPr spc="-225" dirty="0"/>
              <a:t>Y</a:t>
            </a:r>
            <a:r>
              <a:rPr spc="-495" dirty="0"/>
              <a:t>L</a:t>
            </a:r>
            <a:r>
              <a:rPr spc="114" dirty="0"/>
              <a:t>O</a:t>
            </a:r>
            <a:r>
              <a:rPr spc="75" dirty="0"/>
              <a:t>A</a:t>
            </a:r>
            <a:r>
              <a:rPr spc="-60" dirty="0"/>
              <a:t>D  </a:t>
            </a:r>
            <a:r>
              <a:rPr spc="-37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752600"/>
            <a:ext cx="2734056" cy="11551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28</a:t>
            </a:fld>
            <a:endParaRPr spc="-26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286" y="3546611"/>
            <a:ext cx="9538970" cy="13855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22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675830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A</a:t>
            </a:r>
            <a:r>
              <a:rPr spc="-90" dirty="0"/>
              <a:t>V</a:t>
            </a:r>
            <a:r>
              <a:rPr spc="-480" dirty="0"/>
              <a:t>E</a:t>
            </a:r>
            <a:r>
              <a:rPr spc="-445" dirty="0"/>
              <a:t>R</a:t>
            </a:r>
            <a:r>
              <a:rPr spc="100" dirty="0"/>
              <a:t>A</a:t>
            </a:r>
            <a:r>
              <a:rPr spc="229" dirty="0"/>
              <a:t>G</a:t>
            </a:r>
            <a:r>
              <a:rPr spc="-345" dirty="0"/>
              <a:t>E</a:t>
            </a:r>
            <a:r>
              <a:rPr spc="-340" dirty="0"/>
              <a:t> </a:t>
            </a:r>
            <a:r>
              <a:rPr spc="-180" dirty="0"/>
              <a:t>P</a:t>
            </a:r>
            <a:r>
              <a:rPr spc="100" dirty="0"/>
              <a:t>A</a:t>
            </a:r>
            <a:r>
              <a:rPr spc="-225" dirty="0"/>
              <a:t>Y</a:t>
            </a:r>
            <a:r>
              <a:rPr spc="-495" dirty="0"/>
              <a:t>L</a:t>
            </a:r>
            <a:r>
              <a:rPr spc="110" dirty="0"/>
              <a:t>O</a:t>
            </a:r>
            <a:r>
              <a:rPr spc="75" dirty="0"/>
              <a:t>A</a:t>
            </a:r>
            <a:r>
              <a:rPr spc="-95" dirty="0"/>
              <a:t>D</a:t>
            </a:r>
            <a:r>
              <a:rPr spc="-345" dirty="0"/>
              <a:t> </a:t>
            </a:r>
            <a:r>
              <a:rPr spc="55" dirty="0"/>
              <a:t>M</a:t>
            </a:r>
            <a:r>
              <a:rPr spc="5" dirty="0"/>
              <a:t>A</a:t>
            </a:r>
            <a:r>
              <a:rPr spc="-905" dirty="0"/>
              <a:t>S</a:t>
            </a:r>
            <a:r>
              <a:rPr spc="-670" dirty="0"/>
              <a:t>S</a:t>
            </a:r>
            <a:r>
              <a:rPr spc="-420" dirty="0"/>
              <a:t> </a:t>
            </a:r>
            <a:r>
              <a:rPr spc="-335" dirty="0"/>
              <a:t>B</a:t>
            </a:r>
            <a:r>
              <a:rPr spc="-229" dirty="0"/>
              <a:t>Y</a:t>
            </a:r>
            <a:r>
              <a:rPr spc="-210" dirty="0"/>
              <a:t> </a:t>
            </a:r>
            <a:r>
              <a:rPr spc="-315" dirty="0"/>
              <a:t>F9  </a:t>
            </a:r>
            <a:r>
              <a:rPr spc="-229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734311"/>
            <a:ext cx="3395472" cy="13289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29</a:t>
            </a:fld>
            <a:endParaRPr spc="-26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276" y="1505204"/>
            <a:ext cx="8439150" cy="1717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hodo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ana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yz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1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sz="1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sc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ped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sz="1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page.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(EDA),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visualization.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0797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276" y="3919804"/>
            <a:ext cx="9570720" cy="1541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mm</a:t>
            </a:r>
            <a:r>
              <a:rPr sz="22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ob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ned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EDA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allowed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us 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know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pick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allowed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us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obab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ili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cc</a:t>
            </a:r>
            <a:r>
              <a:rPr sz="1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</a:t>
            </a:r>
            <a:r>
              <a:rPr sz="1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aun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ng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1723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09" dirty="0"/>
              <a:t>E</a:t>
            </a:r>
            <a:r>
              <a:rPr spc="-430" dirty="0"/>
              <a:t>X</a:t>
            </a:r>
            <a:r>
              <a:rPr spc="-509" dirty="0"/>
              <a:t>E</a:t>
            </a:r>
            <a:r>
              <a:rPr spc="265" dirty="0"/>
              <a:t>C</a:t>
            </a:r>
            <a:r>
              <a:rPr spc="-480" dirty="0"/>
              <a:t>U</a:t>
            </a:r>
            <a:r>
              <a:rPr spc="-855" dirty="0"/>
              <a:t>T</a:t>
            </a:r>
            <a:r>
              <a:rPr spc="-800" dirty="0"/>
              <a:t>I</a:t>
            </a:r>
            <a:r>
              <a:rPr spc="-114" dirty="0"/>
              <a:t>V</a:t>
            </a:r>
            <a:r>
              <a:rPr spc="-245" dirty="0"/>
              <a:t>E  </a:t>
            </a:r>
            <a:r>
              <a:rPr spc="-254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3279965"/>
            <a:ext cx="9322435" cy="138493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574357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F</a:t>
            </a:r>
            <a:r>
              <a:rPr spc="-730" dirty="0"/>
              <a:t>I</a:t>
            </a:r>
            <a:r>
              <a:rPr spc="-400" dirty="0"/>
              <a:t>R</a:t>
            </a:r>
            <a:r>
              <a:rPr spc="-735" dirty="0"/>
              <a:t>S</a:t>
            </a:r>
            <a:r>
              <a:rPr spc="-685" dirty="0"/>
              <a:t>T</a:t>
            </a:r>
            <a:r>
              <a:rPr spc="-204" dirty="0"/>
              <a:t> </a:t>
            </a:r>
            <a:r>
              <a:rPr spc="-860" dirty="0"/>
              <a:t>S</a:t>
            </a:r>
            <a:r>
              <a:rPr spc="-530" dirty="0"/>
              <a:t>U</a:t>
            </a:r>
            <a:r>
              <a:rPr spc="220" dirty="0"/>
              <a:t>CC</a:t>
            </a:r>
            <a:r>
              <a:rPr spc="-550" dirty="0"/>
              <a:t>E</a:t>
            </a:r>
            <a:r>
              <a:rPr spc="-860" dirty="0"/>
              <a:t>SS</a:t>
            </a:r>
            <a:r>
              <a:rPr spc="-490" dirty="0"/>
              <a:t>F</a:t>
            </a:r>
            <a:r>
              <a:rPr spc="-459" dirty="0"/>
              <a:t>U</a:t>
            </a:r>
            <a:r>
              <a:rPr spc="-340" dirty="0"/>
              <a:t>L</a:t>
            </a:r>
            <a:r>
              <a:rPr spc="-210" dirty="0"/>
              <a:t> </a:t>
            </a:r>
            <a:r>
              <a:rPr spc="229" dirty="0"/>
              <a:t>G</a:t>
            </a:r>
            <a:r>
              <a:rPr spc="-445" dirty="0"/>
              <a:t>R</a:t>
            </a:r>
            <a:r>
              <a:rPr spc="160" dirty="0"/>
              <a:t>O</a:t>
            </a:r>
            <a:r>
              <a:rPr spc="-459" dirty="0"/>
              <a:t>U</a:t>
            </a:r>
            <a:r>
              <a:rPr spc="-155" dirty="0"/>
              <a:t>N</a:t>
            </a:r>
            <a:r>
              <a:rPr spc="-60" dirty="0"/>
              <a:t>D  </a:t>
            </a:r>
            <a:r>
              <a:rPr spc="-425" dirty="0"/>
              <a:t>L</a:t>
            </a:r>
            <a:r>
              <a:rPr spc="175" dirty="0"/>
              <a:t>A</a:t>
            </a:r>
            <a:r>
              <a:rPr spc="-105" dirty="0"/>
              <a:t>N</a:t>
            </a:r>
            <a:r>
              <a:rPr spc="-185" dirty="0"/>
              <a:t>D</a:t>
            </a:r>
            <a:r>
              <a:rPr spc="-775" dirty="0"/>
              <a:t>I</a:t>
            </a:r>
            <a:r>
              <a:rPr spc="-130" dirty="0"/>
              <a:t>N</a:t>
            </a:r>
            <a:r>
              <a:rPr spc="345" dirty="0"/>
              <a:t>G</a:t>
            </a:r>
            <a:r>
              <a:rPr spc="-275" dirty="0"/>
              <a:t> </a:t>
            </a:r>
            <a:r>
              <a:rPr spc="-185" dirty="0"/>
              <a:t>D</a:t>
            </a:r>
            <a:r>
              <a:rPr spc="150" dirty="0"/>
              <a:t>A</a:t>
            </a:r>
            <a:r>
              <a:rPr spc="-810" dirty="0"/>
              <a:t>T</a:t>
            </a:r>
            <a:r>
              <a:rPr spc="-35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636776"/>
            <a:ext cx="3709416" cy="15118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30</a:t>
            </a:fld>
            <a:endParaRPr spc="-26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353509"/>
            <a:ext cx="9387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351790"/>
            <a:ext cx="884809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305" dirty="0"/>
              <a:t>SUCCESSFUL</a:t>
            </a:r>
            <a:r>
              <a:rPr sz="2500" spc="-155" dirty="0"/>
              <a:t> </a:t>
            </a:r>
            <a:r>
              <a:rPr sz="2500" spc="-120" dirty="0"/>
              <a:t>DRONE</a:t>
            </a:r>
            <a:r>
              <a:rPr sz="2500" spc="-175" dirty="0"/>
              <a:t> </a:t>
            </a:r>
            <a:r>
              <a:rPr sz="2500" spc="-355" dirty="0"/>
              <a:t>SHIP</a:t>
            </a:r>
            <a:r>
              <a:rPr sz="2500" spc="-204" dirty="0"/>
              <a:t> </a:t>
            </a:r>
            <a:r>
              <a:rPr sz="2500" spc="-110" dirty="0"/>
              <a:t>LANDING</a:t>
            </a:r>
            <a:r>
              <a:rPr sz="2500" spc="-190" dirty="0"/>
              <a:t> </a:t>
            </a:r>
            <a:r>
              <a:rPr sz="2500" spc="-310" dirty="0"/>
              <a:t>WITH</a:t>
            </a:r>
            <a:r>
              <a:rPr sz="2500" spc="-85" dirty="0"/>
              <a:t> </a:t>
            </a:r>
            <a:r>
              <a:rPr sz="2500" spc="-75" dirty="0"/>
              <a:t>PAYLOAD</a:t>
            </a:r>
            <a:r>
              <a:rPr sz="2500" spc="-195" dirty="0"/>
              <a:t> </a:t>
            </a:r>
            <a:r>
              <a:rPr sz="2500" spc="-300" dirty="0"/>
              <a:t>BETWEEN </a:t>
            </a:r>
            <a:r>
              <a:rPr sz="2500" spc="-860" dirty="0"/>
              <a:t> </a:t>
            </a:r>
            <a:r>
              <a:rPr sz="2500" spc="-80" dirty="0"/>
              <a:t>400</a:t>
            </a:r>
            <a:r>
              <a:rPr sz="2500" spc="-204" dirty="0"/>
              <a:t>0</a:t>
            </a:r>
            <a:r>
              <a:rPr sz="2500" spc="-10" dirty="0"/>
              <a:t> </a:t>
            </a:r>
            <a:r>
              <a:rPr sz="2500" spc="-60" dirty="0"/>
              <a:t>AN</a:t>
            </a:r>
            <a:r>
              <a:rPr sz="2500" spc="15" dirty="0"/>
              <a:t>D</a:t>
            </a:r>
            <a:r>
              <a:rPr sz="2500" spc="-195" dirty="0"/>
              <a:t> </a:t>
            </a:r>
            <a:r>
              <a:rPr sz="2500" spc="-8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" y="1444752"/>
            <a:ext cx="3099816" cy="26060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664" y="5690693"/>
            <a:ext cx="7363459" cy="31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40"/>
              </a:lnSpc>
              <a:tabLst>
                <a:tab pos="240665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retrieved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31</a:t>
            </a:fld>
            <a:endParaRPr spc="-26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193742"/>
            <a:ext cx="9414510" cy="105029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241173"/>
            <a:ext cx="980376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100" spc="-695" dirty="0"/>
              <a:t>T</a:t>
            </a:r>
            <a:r>
              <a:rPr sz="3100" spc="150" dirty="0"/>
              <a:t>O</a:t>
            </a:r>
            <a:r>
              <a:rPr sz="3100" spc="-695" dirty="0"/>
              <a:t>T</a:t>
            </a:r>
            <a:r>
              <a:rPr sz="3100" spc="110" dirty="0"/>
              <a:t>A</a:t>
            </a:r>
            <a:r>
              <a:rPr sz="3100" spc="-300" dirty="0"/>
              <a:t>L</a:t>
            </a:r>
            <a:r>
              <a:rPr sz="3100" spc="-140" dirty="0"/>
              <a:t> N</a:t>
            </a:r>
            <a:r>
              <a:rPr sz="3100" spc="-355" dirty="0"/>
              <a:t>U</a:t>
            </a:r>
            <a:r>
              <a:rPr sz="3100" spc="165" dirty="0"/>
              <a:t>M</a:t>
            </a:r>
            <a:r>
              <a:rPr sz="3100" spc="-450" dirty="0"/>
              <a:t>B</a:t>
            </a:r>
            <a:r>
              <a:rPr sz="3100" spc="-405" dirty="0"/>
              <a:t>E</a:t>
            </a:r>
            <a:r>
              <a:rPr sz="3100" spc="-280" dirty="0"/>
              <a:t>R</a:t>
            </a:r>
            <a:r>
              <a:rPr sz="3100" spc="-210" dirty="0"/>
              <a:t> </a:t>
            </a:r>
            <a:r>
              <a:rPr sz="3100" spc="-25" dirty="0"/>
              <a:t>O</a:t>
            </a:r>
            <a:r>
              <a:rPr sz="3100" spc="-15" dirty="0"/>
              <a:t>F</a:t>
            </a:r>
            <a:r>
              <a:rPr sz="3100" spc="-95" dirty="0"/>
              <a:t> </a:t>
            </a:r>
            <a:r>
              <a:rPr sz="3100" spc="-730" dirty="0"/>
              <a:t>S</a:t>
            </a:r>
            <a:r>
              <a:rPr sz="3100" spc="-400" dirty="0"/>
              <a:t>U</a:t>
            </a:r>
            <a:r>
              <a:rPr sz="3100" spc="204" dirty="0"/>
              <a:t>CC</a:t>
            </a:r>
            <a:r>
              <a:rPr sz="3100" spc="-455" dirty="0"/>
              <a:t>E</a:t>
            </a:r>
            <a:r>
              <a:rPr sz="3100" spc="-730" dirty="0"/>
              <a:t>SS</a:t>
            </a:r>
            <a:r>
              <a:rPr sz="3100" spc="-420" dirty="0"/>
              <a:t>F</a:t>
            </a:r>
            <a:r>
              <a:rPr sz="3100" spc="-400" dirty="0"/>
              <a:t>U</a:t>
            </a:r>
            <a:r>
              <a:rPr sz="3100" spc="-300" dirty="0"/>
              <a:t>L</a:t>
            </a:r>
            <a:r>
              <a:rPr sz="3100" spc="-170" dirty="0"/>
              <a:t> </a:t>
            </a:r>
            <a:r>
              <a:rPr sz="3100" spc="110" dirty="0"/>
              <a:t>A</a:t>
            </a:r>
            <a:r>
              <a:rPr sz="3100" spc="-140" dirty="0"/>
              <a:t>N</a:t>
            </a:r>
            <a:r>
              <a:rPr sz="3100" spc="-85" dirty="0"/>
              <a:t>D</a:t>
            </a:r>
            <a:r>
              <a:rPr sz="3100" spc="-225" dirty="0"/>
              <a:t> </a:t>
            </a:r>
            <a:r>
              <a:rPr sz="3100" spc="-375" dirty="0"/>
              <a:t>F</a:t>
            </a:r>
            <a:r>
              <a:rPr sz="3100" spc="110" dirty="0"/>
              <a:t>A</a:t>
            </a:r>
            <a:r>
              <a:rPr sz="3100" spc="-660" dirty="0"/>
              <a:t>I</a:t>
            </a:r>
            <a:r>
              <a:rPr sz="3100" spc="-390" dirty="0"/>
              <a:t>L</a:t>
            </a:r>
            <a:r>
              <a:rPr sz="3100" spc="-355" dirty="0"/>
              <a:t>U</a:t>
            </a:r>
            <a:r>
              <a:rPr sz="3100" spc="-385" dirty="0"/>
              <a:t>R</a:t>
            </a:r>
            <a:r>
              <a:rPr sz="3100" spc="-305" dirty="0"/>
              <a:t>E</a:t>
            </a:r>
            <a:r>
              <a:rPr sz="3100" spc="-204" dirty="0"/>
              <a:t> </a:t>
            </a:r>
            <a:r>
              <a:rPr sz="3100" spc="165" dirty="0"/>
              <a:t>M</a:t>
            </a:r>
            <a:r>
              <a:rPr sz="3100" spc="-635" dirty="0"/>
              <a:t>I</a:t>
            </a:r>
            <a:r>
              <a:rPr sz="3100" spc="-685" dirty="0"/>
              <a:t>SS</a:t>
            </a:r>
            <a:r>
              <a:rPr sz="3100" spc="-635" dirty="0"/>
              <a:t>I</a:t>
            </a:r>
            <a:r>
              <a:rPr sz="3100" spc="150" dirty="0"/>
              <a:t>O</a:t>
            </a:r>
            <a:r>
              <a:rPr sz="3100" spc="-20" dirty="0"/>
              <a:t>N  </a:t>
            </a:r>
            <a:r>
              <a:rPr sz="3100" spc="-18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695" y="1752600"/>
            <a:ext cx="7775448" cy="22128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32</a:t>
            </a:fld>
            <a:endParaRPr spc="-26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2258" y="4986985"/>
            <a:ext cx="87401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644906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05" dirty="0"/>
              <a:t>B</a:t>
            </a:r>
            <a:r>
              <a:rPr spc="185" dirty="0"/>
              <a:t>OO</a:t>
            </a:r>
            <a:r>
              <a:rPr spc="-765" dirty="0"/>
              <a:t>S</a:t>
            </a:r>
            <a:r>
              <a:rPr spc="-805" dirty="0"/>
              <a:t>T</a:t>
            </a:r>
            <a:r>
              <a:rPr spc="-455" dirty="0"/>
              <a:t>E</a:t>
            </a:r>
            <a:r>
              <a:rPr spc="-420" dirty="0"/>
              <a:t>R</a:t>
            </a:r>
            <a:r>
              <a:rPr spc="-670" dirty="0"/>
              <a:t>S</a:t>
            </a:r>
            <a:r>
              <a:rPr spc="-175" dirty="0"/>
              <a:t> </a:t>
            </a:r>
            <a:r>
              <a:rPr spc="290" dirty="0"/>
              <a:t>C</a:t>
            </a:r>
            <a:r>
              <a:rPr spc="125" dirty="0"/>
              <a:t>A</a:t>
            </a:r>
            <a:r>
              <a:rPr spc="-445" dirty="0"/>
              <a:t>R</a:t>
            </a:r>
            <a:r>
              <a:rPr spc="-470" dirty="0"/>
              <a:t>R</a:t>
            </a:r>
            <a:r>
              <a:rPr spc="-825" dirty="0"/>
              <a:t>I</a:t>
            </a:r>
            <a:r>
              <a:rPr spc="-480" dirty="0"/>
              <a:t>E</a:t>
            </a:r>
            <a:r>
              <a:rPr spc="-95" dirty="0"/>
              <a:t>D</a:t>
            </a:r>
            <a:r>
              <a:rPr spc="-295" dirty="0"/>
              <a:t> </a:t>
            </a:r>
            <a:r>
              <a:rPr spc="130" dirty="0"/>
              <a:t>M</a:t>
            </a:r>
            <a:r>
              <a:rPr spc="75" dirty="0"/>
              <a:t>A</a:t>
            </a:r>
            <a:r>
              <a:rPr spc="-455" dirty="0"/>
              <a:t>X</a:t>
            </a:r>
            <a:r>
              <a:rPr spc="-850" dirty="0"/>
              <a:t>I</a:t>
            </a:r>
            <a:r>
              <a:rPr spc="105" dirty="0"/>
              <a:t>M</a:t>
            </a:r>
            <a:r>
              <a:rPr spc="-505" dirty="0"/>
              <a:t>U</a:t>
            </a:r>
            <a:r>
              <a:rPr spc="165" dirty="0"/>
              <a:t>M  </a:t>
            </a:r>
            <a:r>
              <a:rPr spc="-10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271" y="1633727"/>
            <a:ext cx="5553456" cy="30784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33</a:t>
            </a:fld>
            <a:endParaRPr spc="-26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235323"/>
            <a:ext cx="937387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are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aun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303276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2015</a:t>
            </a:r>
            <a:r>
              <a:rPr spc="-40" dirty="0"/>
              <a:t> </a:t>
            </a:r>
            <a:r>
              <a:rPr spc="-190" dirty="0"/>
              <a:t>LAUNCH </a:t>
            </a:r>
            <a:r>
              <a:rPr spc="-1250" dirty="0"/>
              <a:t> </a:t>
            </a:r>
            <a:r>
              <a:rPr spc="-30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1853183"/>
            <a:ext cx="6263640" cy="1953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34</a:t>
            </a:fld>
            <a:endParaRPr spc="-26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836547"/>
            <a:ext cx="951928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294843"/>
            <a:ext cx="9037955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440" dirty="0"/>
              <a:t>R</a:t>
            </a:r>
            <a:r>
              <a:rPr sz="2800" dirty="0"/>
              <a:t>A</a:t>
            </a:r>
            <a:r>
              <a:rPr sz="2800" spc="-204" dirty="0"/>
              <a:t>N</a:t>
            </a:r>
            <a:r>
              <a:rPr sz="2800" spc="-280" dirty="0"/>
              <a:t>K</a:t>
            </a:r>
            <a:r>
              <a:rPr sz="2800" spc="-315" dirty="0"/>
              <a:t> </a:t>
            </a:r>
            <a:r>
              <a:rPr sz="2800" spc="-340" dirty="0"/>
              <a:t>L</a:t>
            </a:r>
            <a:r>
              <a:rPr sz="2800" spc="120" dirty="0"/>
              <a:t>A</a:t>
            </a:r>
            <a:r>
              <a:rPr sz="2800" spc="-85" dirty="0"/>
              <a:t>N</a:t>
            </a:r>
            <a:r>
              <a:rPr sz="2800" spc="-150" dirty="0"/>
              <a:t>D</a:t>
            </a:r>
            <a:r>
              <a:rPr sz="2800" spc="-585" dirty="0"/>
              <a:t>I</a:t>
            </a:r>
            <a:r>
              <a:rPr sz="2800" spc="-85" dirty="0"/>
              <a:t>N</a:t>
            </a:r>
            <a:r>
              <a:rPr sz="2800" spc="275" dirty="0"/>
              <a:t>G</a:t>
            </a:r>
            <a:r>
              <a:rPr sz="2800" spc="-195" dirty="0"/>
              <a:t> </a:t>
            </a:r>
            <a:r>
              <a:rPr sz="2800" spc="114" dirty="0"/>
              <a:t>O</a:t>
            </a:r>
            <a:r>
              <a:rPr sz="2800" spc="-370" dirty="0"/>
              <a:t>U</a:t>
            </a:r>
            <a:r>
              <a:rPr sz="2800" spc="-650" dirty="0"/>
              <a:t>T</a:t>
            </a:r>
            <a:r>
              <a:rPr sz="2800" spc="200" dirty="0"/>
              <a:t>C</a:t>
            </a:r>
            <a:r>
              <a:rPr sz="2800" spc="114" dirty="0"/>
              <a:t>O</a:t>
            </a:r>
            <a:r>
              <a:rPr sz="2800" spc="130" dirty="0"/>
              <a:t>M</a:t>
            </a:r>
            <a:r>
              <a:rPr sz="2800" spc="-385" dirty="0"/>
              <a:t>E</a:t>
            </a:r>
            <a:r>
              <a:rPr sz="2800" spc="-515" dirty="0"/>
              <a:t>S</a:t>
            </a:r>
            <a:r>
              <a:rPr sz="2800" spc="-195" dirty="0"/>
              <a:t> </a:t>
            </a:r>
            <a:r>
              <a:rPr sz="2800" spc="-415" dirty="0"/>
              <a:t>B</a:t>
            </a:r>
            <a:r>
              <a:rPr sz="2800" spc="-360" dirty="0"/>
              <a:t>E</a:t>
            </a:r>
            <a:r>
              <a:rPr sz="2800" spc="-625" dirty="0"/>
              <a:t>T</a:t>
            </a:r>
            <a:r>
              <a:rPr sz="2800" spc="-204" dirty="0"/>
              <a:t>W</a:t>
            </a:r>
            <a:r>
              <a:rPr sz="2800" spc="-360" dirty="0"/>
              <a:t>EE</a:t>
            </a:r>
            <a:r>
              <a:rPr sz="2800" spc="-20" dirty="0"/>
              <a:t>N</a:t>
            </a:r>
            <a:r>
              <a:rPr sz="2800" spc="-260" dirty="0"/>
              <a:t> </a:t>
            </a:r>
            <a:r>
              <a:rPr sz="2800" spc="-130" dirty="0"/>
              <a:t>201</a:t>
            </a:r>
            <a:r>
              <a:rPr sz="2800" spc="-125" dirty="0"/>
              <a:t>0</a:t>
            </a:r>
            <a:r>
              <a:rPr sz="2800" spc="-245" dirty="0"/>
              <a:t>-</a:t>
            </a:r>
            <a:r>
              <a:rPr sz="2800" spc="-130" dirty="0"/>
              <a:t>06</a:t>
            </a:r>
            <a:r>
              <a:rPr sz="2800" spc="-245" dirty="0"/>
              <a:t>-</a:t>
            </a:r>
            <a:r>
              <a:rPr sz="2800" spc="-130" dirty="0"/>
              <a:t>0</a:t>
            </a:r>
            <a:r>
              <a:rPr sz="2800" spc="-225" dirty="0"/>
              <a:t>4</a:t>
            </a:r>
            <a:r>
              <a:rPr sz="2800" spc="-45" dirty="0"/>
              <a:t> </a:t>
            </a:r>
            <a:r>
              <a:rPr sz="2800" spc="95" dirty="0"/>
              <a:t>A</a:t>
            </a:r>
            <a:r>
              <a:rPr sz="2800" spc="-110" dirty="0"/>
              <a:t>N</a:t>
            </a:r>
            <a:r>
              <a:rPr sz="2800" spc="-70" dirty="0"/>
              <a:t>D</a:t>
            </a:r>
            <a:endParaRPr sz="2800"/>
          </a:p>
          <a:p>
            <a:pPr marL="12700">
              <a:lnSpc>
                <a:spcPct val="100000"/>
              </a:lnSpc>
            </a:pPr>
            <a:r>
              <a:rPr sz="2800" spc="-15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0904" y="2904744"/>
            <a:ext cx="5961888" cy="35204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35</a:t>
            </a:fld>
            <a:endParaRPr spc="-26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402" y="0"/>
                </a:moveTo>
                <a:lnTo>
                  <a:pt x="0" y="0"/>
                </a:lnTo>
                <a:lnTo>
                  <a:pt x="0" y="368680"/>
                </a:lnTo>
                <a:lnTo>
                  <a:pt x="1057402" y="368680"/>
                </a:lnTo>
                <a:lnTo>
                  <a:pt x="1057402" y="0"/>
                </a:lnTo>
                <a:close/>
              </a:path>
            </a:pathLst>
          </a:custGeom>
          <a:solidFill>
            <a:srgbClr val="094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401" y="2533853"/>
            <a:ext cx="864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1493519"/>
            <a:ext cx="5894832" cy="35173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308" y="2016328"/>
            <a:ext cx="5382895" cy="1033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  <a:tab pos="180467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	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48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States.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They’re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seaside.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37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17887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20" dirty="0"/>
              <a:t>L</a:t>
            </a:r>
            <a:r>
              <a:rPr spc="75" dirty="0"/>
              <a:t>A</a:t>
            </a:r>
            <a:r>
              <a:rPr spc="-505" dirty="0"/>
              <a:t>U</a:t>
            </a:r>
            <a:r>
              <a:rPr spc="-200" dirty="0"/>
              <a:t>N</a:t>
            </a:r>
            <a:r>
              <a:rPr spc="245" dirty="0"/>
              <a:t>C</a:t>
            </a:r>
            <a:r>
              <a:rPr spc="-160" dirty="0"/>
              <a:t>H  </a:t>
            </a:r>
            <a:r>
              <a:rPr spc="-730" dirty="0"/>
              <a:t>SITES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4669282"/>
            <a:ext cx="8560435" cy="105029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aun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failed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540766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20" dirty="0"/>
              <a:t>L</a:t>
            </a:r>
            <a:r>
              <a:rPr spc="75" dirty="0"/>
              <a:t>A</a:t>
            </a:r>
            <a:r>
              <a:rPr spc="-505" dirty="0"/>
              <a:t>U</a:t>
            </a:r>
            <a:r>
              <a:rPr spc="-200" dirty="0"/>
              <a:t>N</a:t>
            </a:r>
            <a:r>
              <a:rPr spc="245" dirty="0"/>
              <a:t>C</a:t>
            </a:r>
            <a:r>
              <a:rPr spc="-245" dirty="0"/>
              <a:t>H </a:t>
            </a:r>
            <a:r>
              <a:rPr spc="185" dirty="0"/>
              <a:t>O</a:t>
            </a:r>
            <a:r>
              <a:rPr spc="-434" dirty="0"/>
              <a:t>U</a:t>
            </a:r>
            <a:r>
              <a:rPr spc="-805" dirty="0"/>
              <a:t>T</a:t>
            </a:r>
            <a:r>
              <a:rPr spc="315" dirty="0"/>
              <a:t>C</a:t>
            </a:r>
            <a:r>
              <a:rPr spc="185" dirty="0"/>
              <a:t>O</a:t>
            </a:r>
            <a:r>
              <a:rPr spc="200" dirty="0"/>
              <a:t>M</a:t>
            </a:r>
            <a:r>
              <a:rPr spc="-455" dirty="0"/>
              <a:t>E</a:t>
            </a:r>
            <a:r>
              <a:rPr spc="-670" dirty="0"/>
              <a:t>S</a:t>
            </a:r>
            <a:r>
              <a:rPr spc="-220" dirty="0"/>
              <a:t> </a:t>
            </a:r>
            <a:r>
              <a:rPr spc="-95" dirty="0"/>
              <a:t>FOR  </a:t>
            </a:r>
            <a:r>
              <a:rPr spc="-509" dirty="0"/>
              <a:t>E</a:t>
            </a:r>
            <a:r>
              <a:rPr spc="-114" dirty="0"/>
              <a:t>V</a:t>
            </a:r>
            <a:r>
              <a:rPr spc="-509" dirty="0"/>
              <a:t>E</a:t>
            </a:r>
            <a:r>
              <a:rPr spc="-465" dirty="0"/>
              <a:t>R</a:t>
            </a:r>
            <a:r>
              <a:rPr spc="-85" dirty="0"/>
              <a:t>Y</a:t>
            </a:r>
            <a:r>
              <a:rPr spc="-200" dirty="0"/>
              <a:t> </a:t>
            </a:r>
            <a:r>
              <a:rPr spc="-735" dirty="0"/>
              <a:t>S</a:t>
            </a:r>
            <a:r>
              <a:rPr spc="-730" dirty="0"/>
              <a:t>I</a:t>
            </a:r>
            <a:r>
              <a:rPr spc="-785" dirty="0"/>
              <a:t>T</a:t>
            </a:r>
            <a:r>
              <a:rPr spc="-35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904" y="1411224"/>
            <a:ext cx="8391144" cy="29016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38</a:t>
            </a:fld>
            <a:endParaRPr spc="-26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4535" y="1496567"/>
            <a:ext cx="4623816" cy="37002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8664" y="1698498"/>
            <a:ext cx="524319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aun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- 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39A.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said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 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39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16109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L</a:t>
            </a:r>
            <a:r>
              <a:rPr spc="210" dirty="0"/>
              <a:t>O</a:t>
            </a:r>
            <a:r>
              <a:rPr spc="280" dirty="0"/>
              <a:t>G</a:t>
            </a:r>
            <a:r>
              <a:rPr spc="-730" dirty="0"/>
              <a:t>I</a:t>
            </a:r>
            <a:r>
              <a:rPr spc="-735" dirty="0"/>
              <a:t>S</a:t>
            </a:r>
            <a:r>
              <a:rPr spc="-780" dirty="0"/>
              <a:t>T</a:t>
            </a:r>
            <a:r>
              <a:rPr spc="-625" dirty="0"/>
              <a:t>I  </a:t>
            </a:r>
            <a:r>
              <a:rPr spc="-204" dirty="0"/>
              <a:t>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576" y="148209"/>
            <a:ext cx="232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I</a:t>
            </a:r>
            <a:r>
              <a:rPr spc="-55" dirty="0"/>
              <a:t>N</a:t>
            </a:r>
            <a:r>
              <a:rPr spc="-740" dirty="0"/>
              <a:t>T</a:t>
            </a:r>
            <a:r>
              <a:rPr spc="-345" dirty="0"/>
              <a:t>R</a:t>
            </a:r>
            <a:r>
              <a:rPr spc="260" dirty="0"/>
              <a:t>O</a:t>
            </a:r>
            <a:r>
              <a:rPr spc="-105" dirty="0"/>
              <a:t>D</a:t>
            </a:r>
            <a:r>
              <a:rPr spc="-380" dirty="0"/>
              <a:t>U</a:t>
            </a:r>
            <a:r>
              <a:rPr spc="409"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210797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576" y="696544"/>
            <a:ext cx="1052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spc="-6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600" spc="25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008" y="516458"/>
            <a:ext cx="17399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SzPct val="80000"/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05" dirty="0">
                <a:solidFill>
                  <a:srgbClr val="0E486E"/>
                </a:solidFill>
                <a:latin typeface="Verdana"/>
                <a:cs typeface="Verdana"/>
              </a:rPr>
              <a:t>Background: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9008" y="1053160"/>
            <a:ext cx="8516620" cy="15824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ct val="91000"/>
              </a:lnSpc>
              <a:spcBef>
                <a:spcPts val="345"/>
              </a:spcBef>
              <a:buClr>
                <a:srgbClr val="FFFFFF"/>
              </a:buClr>
              <a:buSzPct val="79545"/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00" dirty="0">
                <a:solidFill>
                  <a:srgbClr val="0E486E"/>
                </a:solidFill>
                <a:latin typeface="Verdana"/>
                <a:cs typeface="Verdana"/>
              </a:rPr>
              <a:t>SpaceX</a:t>
            </a:r>
            <a:r>
              <a:rPr sz="2200" spc="-53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30" dirty="0">
                <a:solidFill>
                  <a:srgbClr val="0E486E"/>
                </a:solidFill>
                <a:latin typeface="Verdana"/>
                <a:cs typeface="Verdana"/>
              </a:rPr>
              <a:t>has</a:t>
            </a:r>
            <a:r>
              <a:rPr sz="2200" spc="5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0E486E"/>
                </a:solidFill>
                <a:latin typeface="Verdana"/>
                <a:cs typeface="Verdana"/>
              </a:rPr>
              <a:t>the</a:t>
            </a:r>
            <a:r>
              <a:rPr sz="2200" spc="-26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0E486E"/>
                </a:solidFill>
                <a:latin typeface="Verdana"/>
                <a:cs typeface="Verdana"/>
              </a:rPr>
              <a:t>best</a:t>
            </a:r>
            <a:r>
              <a:rPr sz="2200" spc="-24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0E486E"/>
                </a:solidFill>
                <a:latin typeface="Verdana"/>
                <a:cs typeface="Verdana"/>
              </a:rPr>
              <a:t>pricing</a:t>
            </a:r>
            <a:r>
              <a:rPr sz="2200" spc="-21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95" dirty="0">
                <a:solidFill>
                  <a:srgbClr val="0E486E"/>
                </a:solidFill>
                <a:latin typeface="Verdana"/>
                <a:cs typeface="Verdana"/>
              </a:rPr>
              <a:t>($62</a:t>
            </a:r>
            <a:r>
              <a:rPr sz="2200" spc="-1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0E486E"/>
                </a:solidFill>
                <a:latin typeface="Verdana"/>
                <a:cs typeface="Verdana"/>
              </a:rPr>
              <a:t>million</a:t>
            </a:r>
            <a:r>
              <a:rPr sz="2200" spc="-2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0E486E"/>
                </a:solidFill>
                <a:latin typeface="Verdana"/>
                <a:cs typeface="Verdana"/>
              </a:rPr>
              <a:t>vs.</a:t>
            </a:r>
            <a:r>
              <a:rPr sz="2200" spc="3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25" dirty="0">
                <a:solidFill>
                  <a:srgbClr val="0E486E"/>
                </a:solidFill>
                <a:latin typeface="Verdana"/>
                <a:cs typeface="Verdana"/>
              </a:rPr>
              <a:t>$165</a:t>
            </a:r>
            <a:r>
              <a:rPr sz="2200" spc="-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0E486E"/>
                </a:solidFill>
                <a:latin typeface="Verdana"/>
                <a:cs typeface="Verdana"/>
              </a:rPr>
              <a:t>million</a:t>
            </a:r>
            <a:r>
              <a:rPr sz="2200" spc="-2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50" dirty="0">
                <a:solidFill>
                  <a:srgbClr val="0E486E"/>
                </a:solidFill>
                <a:latin typeface="Verdana"/>
                <a:cs typeface="Verdana"/>
              </a:rPr>
              <a:t>USD)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0E486E"/>
                </a:solidFill>
                <a:latin typeface="Verdana"/>
                <a:cs typeface="Verdana"/>
              </a:rPr>
              <a:t>for </a:t>
            </a:r>
            <a:r>
              <a:rPr sz="2200" spc="-75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0E486E"/>
                </a:solidFill>
                <a:latin typeface="Verdana"/>
                <a:cs typeface="Verdana"/>
              </a:rPr>
              <a:t>rocket </a:t>
            </a:r>
            <a:r>
              <a:rPr sz="2200" spc="-90" dirty="0">
                <a:solidFill>
                  <a:srgbClr val="0E486E"/>
                </a:solidFill>
                <a:latin typeface="Verdana"/>
                <a:cs typeface="Verdana"/>
              </a:rPr>
              <a:t>launchings </a:t>
            </a:r>
            <a:r>
              <a:rPr sz="2200" spc="20" dirty="0">
                <a:solidFill>
                  <a:srgbClr val="0E486E"/>
                </a:solidFill>
                <a:latin typeface="Verdana"/>
                <a:cs typeface="Verdana"/>
              </a:rPr>
              <a:t>due </a:t>
            </a:r>
            <a:r>
              <a:rPr sz="2200" spc="15" dirty="0">
                <a:solidFill>
                  <a:srgbClr val="0E486E"/>
                </a:solidFill>
                <a:latin typeface="Verdana"/>
                <a:cs typeface="Verdana"/>
              </a:rPr>
              <a:t>to </a:t>
            </a:r>
            <a:r>
              <a:rPr sz="2200" spc="-35" dirty="0">
                <a:solidFill>
                  <a:srgbClr val="0E486E"/>
                </a:solidFill>
                <a:latin typeface="Verdana"/>
                <a:cs typeface="Verdana"/>
              </a:rPr>
              <a:t>the </a:t>
            </a:r>
            <a:r>
              <a:rPr sz="2200" spc="30" dirty="0">
                <a:solidFill>
                  <a:srgbClr val="0E486E"/>
                </a:solidFill>
                <a:latin typeface="Verdana"/>
                <a:cs typeface="Verdana"/>
              </a:rPr>
              <a:t>fact </a:t>
            </a:r>
            <a:r>
              <a:rPr sz="2200" spc="-30" dirty="0">
                <a:solidFill>
                  <a:srgbClr val="0E486E"/>
                </a:solidFill>
                <a:latin typeface="Verdana"/>
                <a:cs typeface="Verdana"/>
              </a:rPr>
              <a:t>that </a:t>
            </a:r>
            <a:r>
              <a:rPr sz="2200" spc="-80" dirty="0">
                <a:solidFill>
                  <a:srgbClr val="0E486E"/>
                </a:solidFill>
                <a:latin typeface="Verdana"/>
                <a:cs typeface="Verdana"/>
              </a:rPr>
              <a:t>they </a:t>
            </a:r>
            <a:r>
              <a:rPr sz="2200" spc="-50" dirty="0">
                <a:solidFill>
                  <a:srgbClr val="0E486E"/>
                </a:solidFill>
                <a:latin typeface="Verdana"/>
                <a:cs typeface="Verdana"/>
              </a:rPr>
              <a:t>are </a:t>
            </a:r>
            <a:r>
              <a:rPr sz="2200" spc="65" dirty="0">
                <a:solidFill>
                  <a:srgbClr val="0E486E"/>
                </a:solidFill>
                <a:latin typeface="Verdana"/>
                <a:cs typeface="Verdana"/>
              </a:rPr>
              <a:t>capable </a:t>
            </a:r>
            <a:r>
              <a:rPr sz="2200" spc="5" dirty="0">
                <a:solidFill>
                  <a:srgbClr val="0E486E"/>
                </a:solidFill>
                <a:latin typeface="Verdana"/>
                <a:cs typeface="Verdana"/>
              </a:rPr>
              <a:t>of </a:t>
            </a:r>
            <a:r>
              <a:rPr sz="2200" spc="1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20" dirty="0">
                <a:solidFill>
                  <a:srgbClr val="0E486E"/>
                </a:solidFill>
                <a:latin typeface="Verdana"/>
                <a:cs typeface="Verdana"/>
              </a:rPr>
              <a:t>r</a:t>
            </a:r>
            <a:r>
              <a:rPr sz="2200" spc="80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240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55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105" dirty="0">
                <a:solidFill>
                  <a:srgbClr val="0E486E"/>
                </a:solidFill>
                <a:latin typeface="Verdana"/>
                <a:cs typeface="Verdana"/>
              </a:rPr>
              <a:t>v</a:t>
            </a:r>
            <a:r>
              <a:rPr sz="2200" spc="5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320" dirty="0">
                <a:solidFill>
                  <a:srgbClr val="0E486E"/>
                </a:solidFill>
                <a:latin typeface="Verdana"/>
                <a:cs typeface="Verdana"/>
              </a:rPr>
              <a:t>r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125" dirty="0">
                <a:solidFill>
                  <a:srgbClr val="0E486E"/>
                </a:solidFill>
                <a:latin typeface="Verdana"/>
                <a:cs typeface="Verdana"/>
              </a:rPr>
              <a:t>n</a:t>
            </a:r>
            <a:r>
              <a:rPr sz="2200" spc="114" dirty="0">
                <a:solidFill>
                  <a:srgbClr val="0E486E"/>
                </a:solidFill>
                <a:latin typeface="Verdana"/>
                <a:cs typeface="Verdana"/>
              </a:rPr>
              <a:t>g</a:t>
            </a:r>
            <a:r>
              <a:rPr sz="2200" spc="-24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E486E"/>
                </a:solidFill>
                <a:latin typeface="Verdana"/>
                <a:cs typeface="Verdana"/>
              </a:rPr>
              <a:t>th</a:t>
            </a:r>
            <a:r>
              <a:rPr sz="2200" spc="-1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7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500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9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20" dirty="0">
                <a:solidFill>
                  <a:srgbClr val="0E486E"/>
                </a:solidFill>
                <a:latin typeface="Verdana"/>
                <a:cs typeface="Verdana"/>
              </a:rPr>
              <a:t>g</a:t>
            </a:r>
            <a:r>
              <a:rPr sz="2200" spc="12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24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1</a:t>
            </a:r>
            <a:r>
              <a:rPr sz="2200" spc="1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0" dirty="0">
                <a:solidFill>
                  <a:srgbClr val="0E486E"/>
                </a:solidFill>
                <a:latin typeface="Verdana"/>
                <a:cs typeface="Verdana"/>
              </a:rPr>
              <a:t>of</a:t>
            </a:r>
            <a:r>
              <a:rPr sz="2200" spc="-12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50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75" dirty="0">
                <a:solidFill>
                  <a:srgbClr val="0E486E"/>
                </a:solidFill>
                <a:latin typeface="Verdana"/>
                <a:cs typeface="Verdana"/>
              </a:rPr>
              <a:t>h</a:t>
            </a:r>
            <a:r>
              <a:rPr sz="2200" spc="12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33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20" dirty="0">
                <a:solidFill>
                  <a:srgbClr val="0E486E"/>
                </a:solidFill>
                <a:latin typeface="Verdana"/>
                <a:cs typeface="Verdana"/>
              </a:rPr>
              <a:t>r</a:t>
            </a:r>
            <a:r>
              <a:rPr sz="2200" spc="55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240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-250" dirty="0">
                <a:solidFill>
                  <a:srgbClr val="0E486E"/>
                </a:solidFill>
                <a:latin typeface="Verdana"/>
                <a:cs typeface="Verdana"/>
              </a:rPr>
              <a:t>k</a:t>
            </a:r>
            <a:r>
              <a:rPr sz="2200" spc="80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190" dirty="0">
                <a:solidFill>
                  <a:srgbClr val="0E486E"/>
                </a:solidFill>
                <a:latin typeface="Verdana"/>
                <a:cs typeface="Verdana"/>
              </a:rPr>
              <a:t>. </a:t>
            </a:r>
            <a:r>
              <a:rPr sz="2200" spc="-235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285" dirty="0">
                <a:solidFill>
                  <a:srgbClr val="0E486E"/>
                </a:solidFill>
                <a:latin typeface="Verdana"/>
                <a:cs typeface="Verdana"/>
              </a:rPr>
              <a:t>n</a:t>
            </a:r>
            <a:r>
              <a:rPr sz="2200" spc="-25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295" dirty="0">
                <a:solidFill>
                  <a:srgbClr val="0E486E"/>
                </a:solidFill>
                <a:latin typeface="Verdana"/>
                <a:cs typeface="Verdana"/>
              </a:rPr>
              <a:t>r</a:t>
            </a:r>
            <a:r>
              <a:rPr sz="2200" spc="110" dirty="0">
                <a:solidFill>
                  <a:srgbClr val="0E486E"/>
                </a:solidFill>
                <a:latin typeface="Verdana"/>
                <a:cs typeface="Verdana"/>
              </a:rPr>
              <a:t>d</a:t>
            </a:r>
            <a:r>
              <a:rPr sz="2200" spc="10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275" dirty="0">
                <a:solidFill>
                  <a:srgbClr val="0E486E"/>
                </a:solidFill>
                <a:latin typeface="Verdana"/>
                <a:cs typeface="Verdana"/>
              </a:rPr>
              <a:t>r</a:t>
            </a:r>
            <a:r>
              <a:rPr sz="2200" spc="-1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5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6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0E486E"/>
                </a:solidFill>
                <a:latin typeface="Verdana"/>
                <a:cs typeface="Verdana"/>
              </a:rPr>
              <a:t>b</a:t>
            </a:r>
            <a:r>
              <a:rPr sz="2200" spc="12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5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35" dirty="0">
                <a:solidFill>
                  <a:srgbClr val="0E486E"/>
                </a:solidFill>
                <a:latin typeface="Verdana"/>
                <a:cs typeface="Verdana"/>
              </a:rPr>
              <a:t>a  </a:t>
            </a:r>
            <a:r>
              <a:rPr sz="2200" spc="265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75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105" dirty="0">
                <a:solidFill>
                  <a:srgbClr val="0E486E"/>
                </a:solidFill>
                <a:latin typeface="Verdana"/>
                <a:cs typeface="Verdana"/>
              </a:rPr>
              <a:t>m</a:t>
            </a:r>
            <a:r>
              <a:rPr sz="2200" spc="114" dirty="0">
                <a:solidFill>
                  <a:srgbClr val="0E486E"/>
                </a:solidFill>
                <a:latin typeface="Verdana"/>
                <a:cs typeface="Verdana"/>
              </a:rPr>
              <a:t>p</a:t>
            </a:r>
            <a:r>
              <a:rPr sz="2200" spc="7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200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150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200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105" dirty="0">
                <a:solidFill>
                  <a:srgbClr val="0E486E"/>
                </a:solidFill>
                <a:latin typeface="Verdana"/>
                <a:cs typeface="Verdana"/>
              </a:rPr>
              <a:t>v</a:t>
            </a:r>
            <a:r>
              <a:rPr sz="2200" spc="120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9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220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30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m</a:t>
            </a:r>
            <a:r>
              <a:rPr sz="2200" spc="65" dirty="0">
                <a:solidFill>
                  <a:srgbClr val="0E486E"/>
                </a:solidFill>
                <a:latin typeface="Verdana"/>
                <a:cs typeface="Verdana"/>
              </a:rPr>
              <a:t>p</a:t>
            </a:r>
            <a:r>
              <a:rPr sz="2200" spc="9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150" dirty="0">
                <a:solidFill>
                  <a:srgbClr val="0E486E"/>
                </a:solidFill>
                <a:latin typeface="Verdana"/>
                <a:cs typeface="Verdana"/>
              </a:rPr>
              <a:t>n</a:t>
            </a:r>
            <a:r>
              <a:rPr sz="2200" spc="-120" dirty="0">
                <a:solidFill>
                  <a:srgbClr val="0E486E"/>
                </a:solidFill>
                <a:latin typeface="Verdana"/>
                <a:cs typeface="Verdana"/>
              </a:rPr>
              <a:t>y</a:t>
            </a:r>
            <a:r>
              <a:rPr sz="2200" spc="-27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4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60" dirty="0">
                <a:solidFill>
                  <a:srgbClr val="0E486E"/>
                </a:solidFill>
                <a:latin typeface="Verdana"/>
                <a:cs typeface="Verdana"/>
              </a:rPr>
              <a:t>g</a:t>
            </a:r>
            <a:r>
              <a:rPr sz="2200" spc="14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105" dirty="0">
                <a:solidFill>
                  <a:srgbClr val="0E486E"/>
                </a:solidFill>
                <a:latin typeface="Verdana"/>
                <a:cs typeface="Verdana"/>
              </a:rPr>
              <a:t>n</a:t>
            </a:r>
            <a:r>
              <a:rPr sz="2200" spc="-355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120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25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545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5" dirty="0">
                <a:solidFill>
                  <a:srgbClr val="0E486E"/>
                </a:solidFill>
                <a:latin typeface="Verdana"/>
                <a:cs typeface="Verdana"/>
              </a:rPr>
              <a:t>p</a:t>
            </a:r>
            <a:r>
              <a:rPr sz="2200" spc="45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145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-4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315" dirty="0">
                <a:solidFill>
                  <a:srgbClr val="0E486E"/>
                </a:solidFill>
                <a:latin typeface="Verdana"/>
                <a:cs typeface="Verdana"/>
              </a:rPr>
              <a:t>X</a:t>
            </a:r>
            <a:r>
              <a:rPr sz="2200" spc="-190" dirty="0">
                <a:solidFill>
                  <a:srgbClr val="0E486E"/>
                </a:solidFill>
                <a:latin typeface="Verdana"/>
                <a:cs typeface="Verdana"/>
              </a:rPr>
              <a:t>,</a:t>
            </a:r>
            <a:r>
              <a:rPr sz="2200" spc="-35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570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30" dirty="0">
                <a:solidFill>
                  <a:srgbClr val="0E486E"/>
                </a:solidFill>
                <a:latin typeface="Verdana"/>
                <a:cs typeface="Verdana"/>
              </a:rPr>
              <a:t>p</a:t>
            </a:r>
            <a:r>
              <a:rPr sz="2200" spc="2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120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-4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50" dirty="0">
                <a:solidFill>
                  <a:srgbClr val="0E486E"/>
                </a:solidFill>
                <a:latin typeface="Verdana"/>
                <a:cs typeface="Verdana"/>
              </a:rPr>
              <a:t>Y</a:t>
            </a:r>
            <a:r>
              <a:rPr sz="2200" spc="-30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14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l</a:t>
            </a:r>
            <a:r>
              <a:rPr sz="2200" spc="-355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110" dirty="0">
                <a:solidFill>
                  <a:srgbClr val="0E486E"/>
                </a:solidFill>
                <a:latin typeface="Verdana"/>
                <a:cs typeface="Verdana"/>
              </a:rPr>
              <a:t>o</a:t>
            </a:r>
            <a:r>
              <a:rPr sz="2200" spc="-229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55" dirty="0">
                <a:solidFill>
                  <a:srgbClr val="0E486E"/>
                </a:solidFill>
                <a:latin typeface="Verdana"/>
                <a:cs typeface="Verdana"/>
              </a:rPr>
              <a:t>w</a:t>
            </a:r>
            <a:r>
              <a:rPr sz="2200" spc="114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125" dirty="0">
                <a:solidFill>
                  <a:srgbClr val="0E486E"/>
                </a:solidFill>
                <a:latin typeface="Verdana"/>
                <a:cs typeface="Verdana"/>
              </a:rPr>
              <a:t>n</a:t>
            </a:r>
            <a:r>
              <a:rPr sz="2200" spc="-200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-290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16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05" dirty="0">
                <a:solidFill>
                  <a:srgbClr val="0E486E"/>
                </a:solidFill>
                <a:latin typeface="Verdana"/>
                <a:cs typeface="Verdana"/>
              </a:rPr>
              <a:t>t</a:t>
            </a:r>
            <a:r>
              <a:rPr sz="2200" spc="75" dirty="0">
                <a:solidFill>
                  <a:srgbClr val="0E486E"/>
                </a:solidFill>
                <a:latin typeface="Verdana"/>
                <a:cs typeface="Verdana"/>
              </a:rPr>
              <a:t>o  </a:t>
            </a:r>
            <a:r>
              <a:rPr sz="2200" spc="60" dirty="0">
                <a:solidFill>
                  <a:srgbClr val="0E486E"/>
                </a:solidFill>
                <a:latin typeface="Verdana"/>
                <a:cs typeface="Verdana"/>
              </a:rPr>
              <a:t>b</a:t>
            </a:r>
            <a:r>
              <a:rPr sz="2200" spc="12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215" dirty="0">
                <a:solidFill>
                  <a:srgbClr val="0E486E"/>
                </a:solidFill>
                <a:latin typeface="Verdana"/>
                <a:cs typeface="Verdana"/>
              </a:rPr>
              <a:t>c</a:t>
            </a:r>
            <a:r>
              <a:rPr sz="2200" spc="11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65" dirty="0">
                <a:solidFill>
                  <a:srgbClr val="0E486E"/>
                </a:solidFill>
                <a:latin typeface="Verdana"/>
                <a:cs typeface="Verdana"/>
              </a:rPr>
              <a:t>p</a:t>
            </a:r>
            <a:r>
              <a:rPr sz="2200" spc="110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65" dirty="0">
                <a:solidFill>
                  <a:srgbClr val="0E486E"/>
                </a:solidFill>
                <a:latin typeface="Verdana"/>
                <a:cs typeface="Verdana"/>
              </a:rPr>
              <a:t>b</a:t>
            </a:r>
            <a:r>
              <a:rPr sz="2200" spc="-250" dirty="0">
                <a:solidFill>
                  <a:srgbClr val="0E486E"/>
                </a:solidFill>
                <a:latin typeface="Verdana"/>
                <a:cs typeface="Verdana"/>
              </a:rPr>
              <a:t>l</a:t>
            </a:r>
            <a:r>
              <a:rPr sz="2200" spc="125" dirty="0">
                <a:solidFill>
                  <a:srgbClr val="0E486E"/>
                </a:solidFill>
                <a:latin typeface="Verdana"/>
                <a:cs typeface="Verdana"/>
              </a:rPr>
              <a:t>e</a:t>
            </a:r>
            <a:r>
              <a:rPr sz="2200" spc="-24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0" dirty="0">
                <a:solidFill>
                  <a:srgbClr val="0E486E"/>
                </a:solidFill>
                <a:latin typeface="Verdana"/>
                <a:cs typeface="Verdana"/>
              </a:rPr>
              <a:t>of</a:t>
            </a: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 t</a:t>
            </a:r>
            <a:r>
              <a:rPr sz="2200" spc="-100" dirty="0">
                <a:solidFill>
                  <a:srgbClr val="0E486E"/>
                </a:solidFill>
                <a:latin typeface="Verdana"/>
                <a:cs typeface="Verdana"/>
              </a:rPr>
              <a:t>h</a:t>
            </a:r>
            <a:r>
              <a:rPr sz="2200" spc="-200" dirty="0">
                <a:solidFill>
                  <a:srgbClr val="0E486E"/>
                </a:solidFill>
                <a:latin typeface="Verdana"/>
                <a:cs typeface="Verdana"/>
              </a:rPr>
              <a:t>i</a:t>
            </a:r>
            <a:r>
              <a:rPr sz="2200" spc="-335" dirty="0">
                <a:solidFill>
                  <a:srgbClr val="0E486E"/>
                </a:solidFill>
                <a:latin typeface="Verdana"/>
                <a:cs typeface="Verdana"/>
              </a:rPr>
              <a:t>s</a:t>
            </a:r>
            <a:r>
              <a:rPr sz="2200" spc="-190" dirty="0">
                <a:solidFill>
                  <a:srgbClr val="0E486E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576" y="3459607"/>
            <a:ext cx="8381365" cy="1240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29235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SzPct val="80000"/>
              <a:buFont typeface="Arial MT"/>
              <a:buChar char="•"/>
              <a:tabLst>
                <a:tab pos="268605" algn="l"/>
                <a:tab pos="269240" algn="l"/>
              </a:tabLst>
            </a:pPr>
            <a:r>
              <a:rPr sz="2000" spc="-95" dirty="0">
                <a:solidFill>
                  <a:srgbClr val="0E486E"/>
                </a:solidFill>
                <a:latin typeface="Verdana"/>
                <a:cs typeface="Verdana"/>
              </a:rPr>
              <a:t>Objective</a:t>
            </a:r>
            <a:r>
              <a:rPr sz="2200" spc="-95" dirty="0">
                <a:solidFill>
                  <a:srgbClr val="0E486E"/>
                </a:solidFill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ts val="2520"/>
              </a:lnSpc>
              <a:spcBef>
                <a:spcPts val="1875"/>
              </a:spcBef>
            </a:pPr>
            <a:r>
              <a:rPr sz="1750" spc="-170" dirty="0">
                <a:solidFill>
                  <a:srgbClr val="FFFFFF"/>
                </a:solidFill>
                <a:latin typeface="Segoe UI Symbol"/>
                <a:cs typeface="Segoe UI Symbol"/>
              </a:rPr>
              <a:t>⯈</a:t>
            </a:r>
            <a:r>
              <a:rPr sz="1750" spc="21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2200" spc="-215" dirty="0">
                <a:solidFill>
                  <a:srgbClr val="0E486E"/>
                </a:solidFill>
                <a:latin typeface="Verdana"/>
                <a:cs typeface="Verdana"/>
              </a:rPr>
              <a:t>To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0E486E"/>
                </a:solidFill>
                <a:latin typeface="Verdana"/>
                <a:cs typeface="Verdana"/>
              </a:rPr>
              <a:t>train </a:t>
            </a:r>
            <a:r>
              <a:rPr sz="2200" spc="185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24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E486E"/>
                </a:solidFill>
                <a:latin typeface="Verdana"/>
                <a:cs typeface="Verdana"/>
              </a:rPr>
              <a:t>machine</a:t>
            </a:r>
            <a:r>
              <a:rPr sz="2200" spc="-21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0E486E"/>
                </a:solidFill>
                <a:latin typeface="Verdana"/>
                <a:cs typeface="Verdana"/>
              </a:rPr>
              <a:t>learning</a:t>
            </a:r>
            <a:r>
              <a:rPr sz="2200" spc="-2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0E486E"/>
                </a:solidFill>
                <a:latin typeface="Verdana"/>
                <a:cs typeface="Verdana"/>
              </a:rPr>
              <a:t>model</a:t>
            </a:r>
            <a:r>
              <a:rPr sz="2200" spc="-13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0E486E"/>
                </a:solidFill>
                <a:latin typeface="Verdana"/>
                <a:cs typeface="Verdana"/>
              </a:rPr>
              <a:t>to</a:t>
            </a:r>
            <a:r>
              <a:rPr sz="2200" spc="-5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0E486E"/>
                </a:solidFill>
                <a:latin typeface="Verdana"/>
                <a:cs typeface="Verdana"/>
              </a:rPr>
              <a:t>predict</a:t>
            </a:r>
            <a:r>
              <a:rPr sz="2200" spc="-10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40" dirty="0">
                <a:solidFill>
                  <a:srgbClr val="0E486E"/>
                </a:solidFill>
                <a:latin typeface="Verdana"/>
                <a:cs typeface="Verdana"/>
              </a:rPr>
              <a:t>successful</a:t>
            </a:r>
            <a:r>
              <a:rPr sz="2200" spc="-27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0E486E"/>
                </a:solidFill>
                <a:latin typeface="Verdana"/>
                <a:cs typeface="Verdana"/>
              </a:rPr>
              <a:t>Stage</a:t>
            </a:r>
            <a:endParaRPr sz="2200">
              <a:latin typeface="Verdana"/>
              <a:cs typeface="Verdana"/>
            </a:endParaRPr>
          </a:p>
          <a:p>
            <a:pPr marL="40005">
              <a:lnSpc>
                <a:spcPts val="2520"/>
              </a:lnSpc>
            </a:pPr>
            <a:r>
              <a:rPr sz="2200" spc="-175" dirty="0">
                <a:solidFill>
                  <a:srgbClr val="0E486E"/>
                </a:solidFill>
                <a:latin typeface="Verdana"/>
                <a:cs typeface="Verdana"/>
              </a:rPr>
              <a:t>1</a:t>
            </a:r>
            <a:r>
              <a:rPr sz="2200" spc="2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0E486E"/>
                </a:solidFill>
                <a:latin typeface="Verdana"/>
                <a:cs typeface="Verdana"/>
              </a:rPr>
              <a:t>recovery</a:t>
            </a:r>
            <a:r>
              <a:rPr sz="2200" spc="-22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0E486E"/>
                </a:solidFill>
                <a:latin typeface="Verdana"/>
                <a:cs typeface="Verdana"/>
              </a:rPr>
              <a:t>to</a:t>
            </a:r>
            <a:r>
              <a:rPr sz="2200" spc="-3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90" dirty="0">
                <a:solidFill>
                  <a:srgbClr val="0E486E"/>
                </a:solidFill>
                <a:latin typeface="Verdana"/>
                <a:cs typeface="Verdana"/>
              </a:rPr>
              <a:t>estimate</a:t>
            </a:r>
            <a:r>
              <a:rPr sz="2200" spc="-31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0E486E"/>
                </a:solidFill>
                <a:latin typeface="Verdana"/>
                <a:cs typeface="Verdana"/>
              </a:rPr>
              <a:t>the</a:t>
            </a:r>
            <a:r>
              <a:rPr sz="2200" spc="-16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25" dirty="0">
                <a:solidFill>
                  <a:srgbClr val="0E486E"/>
                </a:solidFill>
                <a:latin typeface="Verdana"/>
                <a:cs typeface="Verdana"/>
              </a:rPr>
              <a:t>total</a:t>
            </a:r>
            <a:r>
              <a:rPr sz="2200" spc="-6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0E486E"/>
                </a:solidFill>
                <a:latin typeface="Verdana"/>
                <a:cs typeface="Verdana"/>
              </a:rPr>
              <a:t>cost</a:t>
            </a:r>
            <a:r>
              <a:rPr sz="2200" spc="-15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0" dirty="0">
                <a:solidFill>
                  <a:srgbClr val="0E486E"/>
                </a:solidFill>
                <a:latin typeface="Verdana"/>
                <a:cs typeface="Verdana"/>
              </a:rPr>
              <a:t>of</a:t>
            </a:r>
            <a:r>
              <a:rPr sz="2200" spc="-120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185" dirty="0">
                <a:solidFill>
                  <a:srgbClr val="0E486E"/>
                </a:solidFill>
                <a:latin typeface="Verdana"/>
                <a:cs typeface="Verdana"/>
              </a:rPr>
              <a:t>a</a:t>
            </a:r>
            <a:r>
              <a:rPr sz="2200" spc="-23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0E486E"/>
                </a:solidFill>
                <a:latin typeface="Verdana"/>
                <a:cs typeface="Verdana"/>
              </a:rPr>
              <a:t>launching.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402" y="0"/>
                </a:moveTo>
                <a:lnTo>
                  <a:pt x="0" y="0"/>
                </a:lnTo>
                <a:lnTo>
                  <a:pt x="0" y="368680"/>
                </a:lnTo>
                <a:lnTo>
                  <a:pt x="1057402" y="368680"/>
                </a:lnTo>
                <a:lnTo>
                  <a:pt x="1057402" y="0"/>
                </a:lnTo>
                <a:close/>
              </a:path>
            </a:pathLst>
          </a:custGeom>
          <a:solidFill>
            <a:srgbClr val="094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401" y="2533853"/>
            <a:ext cx="864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5320995"/>
            <a:ext cx="951420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indicated</a:t>
            </a:r>
            <a:r>
              <a:rPr sz="22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8577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860" dirty="0"/>
              <a:t>S</a:t>
            </a:r>
            <a:r>
              <a:rPr spc="-530" dirty="0"/>
              <a:t>U</a:t>
            </a:r>
            <a:r>
              <a:rPr spc="220" dirty="0"/>
              <a:t>CC</a:t>
            </a:r>
            <a:r>
              <a:rPr spc="-550" dirty="0"/>
              <a:t>E</a:t>
            </a:r>
            <a:r>
              <a:rPr spc="-860" dirty="0"/>
              <a:t>SS</a:t>
            </a:r>
            <a:r>
              <a:rPr spc="-490" dirty="0"/>
              <a:t>F</a:t>
            </a:r>
            <a:r>
              <a:rPr spc="-480" dirty="0"/>
              <a:t>U</a:t>
            </a:r>
            <a:r>
              <a:rPr spc="-340" dirty="0"/>
              <a:t>L</a:t>
            </a:r>
            <a:r>
              <a:rPr spc="-185" dirty="0"/>
              <a:t> </a:t>
            </a:r>
            <a:r>
              <a:rPr spc="-495" dirty="0"/>
              <a:t>L</a:t>
            </a:r>
            <a:r>
              <a:rPr spc="100" dirty="0"/>
              <a:t>A</a:t>
            </a:r>
            <a:r>
              <a:rPr spc="-480" dirty="0"/>
              <a:t>U</a:t>
            </a:r>
            <a:r>
              <a:rPr spc="-175" dirty="0"/>
              <a:t>N</a:t>
            </a:r>
            <a:r>
              <a:rPr spc="270" dirty="0"/>
              <a:t>C</a:t>
            </a:r>
            <a:r>
              <a:rPr spc="-405" dirty="0"/>
              <a:t>H</a:t>
            </a:r>
            <a:r>
              <a:rPr spc="-505" dirty="0"/>
              <a:t>E</a:t>
            </a:r>
            <a:r>
              <a:rPr spc="-455" dirty="0"/>
              <a:t>S  </a:t>
            </a:r>
            <a:r>
              <a:rPr spc="-90" dirty="0"/>
              <a:t>P</a:t>
            </a:r>
            <a:r>
              <a:rPr spc="-409" dirty="0"/>
              <a:t>E</a:t>
            </a:r>
            <a:r>
              <a:rPr spc="-320" dirty="0"/>
              <a:t>R</a:t>
            </a:r>
            <a:r>
              <a:rPr spc="-210" dirty="0"/>
              <a:t> </a:t>
            </a:r>
            <a:r>
              <a:rPr spc="-710" dirty="0"/>
              <a:t>S</a:t>
            </a:r>
            <a:r>
              <a:rPr spc="-730" dirty="0"/>
              <a:t>I</a:t>
            </a:r>
            <a:r>
              <a:rPr spc="-760" dirty="0"/>
              <a:t>T</a:t>
            </a:r>
            <a:r>
              <a:rPr spc="-35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23854" y="5774842"/>
            <a:ext cx="4953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90" dirty="0">
                <a:solidFill>
                  <a:srgbClr val="092F49"/>
                </a:solidFill>
                <a:latin typeface="Verdana"/>
                <a:cs typeface="Verdana"/>
              </a:rPr>
              <a:t>41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1466088"/>
            <a:ext cx="5196840" cy="35905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719645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95" dirty="0"/>
              <a:t>L</a:t>
            </a:r>
            <a:r>
              <a:rPr spc="100" dirty="0"/>
              <a:t>A</a:t>
            </a:r>
            <a:r>
              <a:rPr spc="-480" dirty="0"/>
              <a:t>U</a:t>
            </a:r>
            <a:r>
              <a:rPr spc="-200" dirty="0"/>
              <a:t>N</a:t>
            </a:r>
            <a:r>
              <a:rPr spc="-90" dirty="0"/>
              <a:t>C</a:t>
            </a:r>
            <a:r>
              <a:rPr spc="85" dirty="0"/>
              <a:t>H</a:t>
            </a:r>
            <a:r>
              <a:rPr spc="-295" dirty="0"/>
              <a:t> </a:t>
            </a:r>
            <a:r>
              <a:rPr spc="185" dirty="0"/>
              <a:t>O</a:t>
            </a:r>
            <a:r>
              <a:rPr spc="-434" dirty="0"/>
              <a:t>U</a:t>
            </a:r>
            <a:r>
              <a:rPr spc="-805" dirty="0"/>
              <a:t>T</a:t>
            </a:r>
            <a:r>
              <a:rPr spc="315" dirty="0"/>
              <a:t>C</a:t>
            </a:r>
            <a:r>
              <a:rPr spc="185" dirty="0"/>
              <a:t>O</a:t>
            </a:r>
            <a:r>
              <a:rPr spc="200" dirty="0"/>
              <a:t>M</a:t>
            </a:r>
            <a:r>
              <a:rPr spc="-455" dirty="0"/>
              <a:t>E</a:t>
            </a:r>
            <a:r>
              <a:rPr spc="-670" dirty="0"/>
              <a:t>S</a:t>
            </a:r>
            <a:r>
              <a:rPr spc="-220" dirty="0"/>
              <a:t> </a:t>
            </a:r>
            <a:r>
              <a:rPr spc="-114" dirty="0"/>
              <a:t>FOR</a:t>
            </a:r>
            <a:r>
              <a:rPr spc="-100" dirty="0"/>
              <a:t> </a:t>
            </a:r>
            <a:r>
              <a:rPr spc="-735" dirty="0"/>
              <a:t>S</a:t>
            </a:r>
            <a:r>
              <a:rPr spc="-730" dirty="0"/>
              <a:t>I</a:t>
            </a:r>
            <a:r>
              <a:rPr spc="-780" dirty="0"/>
              <a:t>T</a:t>
            </a:r>
            <a:r>
              <a:rPr spc="-345" dirty="0"/>
              <a:t>E</a:t>
            </a:r>
            <a:r>
              <a:rPr spc="-225" dirty="0"/>
              <a:t> </a:t>
            </a:r>
            <a:r>
              <a:rPr spc="-969" dirty="0"/>
              <a:t>KS</a:t>
            </a:r>
            <a:r>
              <a:rPr spc="275" dirty="0"/>
              <a:t>C  </a:t>
            </a:r>
            <a:r>
              <a:rPr spc="-225" dirty="0"/>
              <a:t>LC-39A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698" y="5177088"/>
            <a:ext cx="10706100" cy="110998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76,9%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(1).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210"/>
              </a:spcBef>
            </a:pPr>
            <a:r>
              <a:rPr sz="3200" spc="-190" dirty="0">
                <a:solidFill>
                  <a:srgbClr val="092F49"/>
                </a:solidFill>
                <a:latin typeface="Verdana"/>
                <a:cs typeface="Verdana"/>
              </a:rPr>
              <a:t>42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183" y="1572767"/>
            <a:ext cx="7549896" cy="315163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865" y="6076594"/>
            <a:ext cx="269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65" dirty="0">
                <a:solidFill>
                  <a:srgbClr val="1C7BDB"/>
                </a:solidFill>
                <a:latin typeface="Microsoft Sans Serif"/>
                <a:cs typeface="Microsoft Sans Serif"/>
              </a:rPr>
              <a:t>43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64" y="5677611"/>
            <a:ext cx="923163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6139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P</a:t>
            </a:r>
            <a:r>
              <a:rPr spc="100" dirty="0"/>
              <a:t>A</a:t>
            </a:r>
            <a:r>
              <a:rPr spc="-225" dirty="0"/>
              <a:t>Y</a:t>
            </a:r>
            <a:r>
              <a:rPr spc="-495" dirty="0"/>
              <a:t>L</a:t>
            </a:r>
            <a:r>
              <a:rPr spc="110" dirty="0"/>
              <a:t>O</a:t>
            </a:r>
            <a:r>
              <a:rPr spc="75" dirty="0"/>
              <a:t>A</a:t>
            </a:r>
            <a:r>
              <a:rPr spc="-95" dirty="0"/>
              <a:t>D</a:t>
            </a:r>
            <a:r>
              <a:rPr spc="-345" dirty="0"/>
              <a:t> </a:t>
            </a:r>
            <a:r>
              <a:rPr spc="-530" dirty="0"/>
              <a:t>V</a:t>
            </a:r>
            <a:r>
              <a:rPr spc="-300" dirty="0"/>
              <a:t>S </a:t>
            </a:r>
            <a:r>
              <a:rPr spc="-520" dirty="0"/>
              <a:t>L</a:t>
            </a:r>
            <a:r>
              <a:rPr spc="80" dirty="0"/>
              <a:t>A</a:t>
            </a:r>
            <a:r>
              <a:rPr spc="-500" dirty="0"/>
              <a:t>U</a:t>
            </a:r>
            <a:r>
              <a:rPr spc="-195" dirty="0"/>
              <a:t>N</a:t>
            </a:r>
            <a:r>
              <a:rPr spc="245" dirty="0"/>
              <a:t>C</a:t>
            </a:r>
            <a:r>
              <a:rPr spc="-160" dirty="0"/>
              <a:t>H  </a:t>
            </a:r>
            <a:r>
              <a:rPr spc="-135" dirty="0"/>
              <a:t>OUTCOME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60" y="1429511"/>
            <a:ext cx="7345680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7544" y="1429511"/>
            <a:ext cx="7159752" cy="40538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8664" y="5677611"/>
            <a:ext cx="56400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6139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P</a:t>
            </a:r>
            <a:r>
              <a:rPr spc="100" dirty="0"/>
              <a:t>A</a:t>
            </a:r>
            <a:r>
              <a:rPr spc="-225" dirty="0"/>
              <a:t>Y</a:t>
            </a:r>
            <a:r>
              <a:rPr spc="-495" dirty="0"/>
              <a:t>L</a:t>
            </a:r>
            <a:r>
              <a:rPr spc="110" dirty="0"/>
              <a:t>O</a:t>
            </a:r>
            <a:r>
              <a:rPr spc="75" dirty="0"/>
              <a:t>A</a:t>
            </a:r>
            <a:r>
              <a:rPr spc="-95" dirty="0"/>
              <a:t>D</a:t>
            </a:r>
            <a:r>
              <a:rPr spc="-345" dirty="0"/>
              <a:t> </a:t>
            </a:r>
            <a:r>
              <a:rPr spc="-530" dirty="0"/>
              <a:t>V</a:t>
            </a:r>
            <a:r>
              <a:rPr spc="-300" dirty="0"/>
              <a:t>S </a:t>
            </a:r>
            <a:r>
              <a:rPr spc="-520" dirty="0"/>
              <a:t>L</a:t>
            </a:r>
            <a:r>
              <a:rPr spc="80" dirty="0"/>
              <a:t>A</a:t>
            </a:r>
            <a:r>
              <a:rPr spc="-500" dirty="0"/>
              <a:t>U</a:t>
            </a:r>
            <a:r>
              <a:rPr spc="-195" dirty="0"/>
              <a:t>N</a:t>
            </a:r>
            <a:r>
              <a:rPr spc="245" dirty="0"/>
              <a:t>C</a:t>
            </a:r>
            <a:r>
              <a:rPr spc="-160" dirty="0"/>
              <a:t>H  </a:t>
            </a:r>
            <a:r>
              <a:rPr spc="-135" dirty="0"/>
              <a:t>OUTCOME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11865" y="6072632"/>
            <a:ext cx="2698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65" dirty="0">
                <a:solidFill>
                  <a:srgbClr val="1C7BDB"/>
                </a:solidFill>
                <a:latin typeface="Microsoft Sans Serif"/>
                <a:cs typeface="Microsoft Sans Serif"/>
              </a:rPr>
              <a:t>44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402" y="0"/>
                </a:moveTo>
                <a:lnTo>
                  <a:pt x="0" y="0"/>
                </a:lnTo>
                <a:lnTo>
                  <a:pt x="0" y="368680"/>
                </a:lnTo>
                <a:lnTo>
                  <a:pt x="1057402" y="368680"/>
                </a:lnTo>
                <a:lnTo>
                  <a:pt x="1057402" y="0"/>
                </a:lnTo>
                <a:close/>
              </a:path>
            </a:pathLst>
          </a:custGeom>
          <a:solidFill>
            <a:srgbClr val="0946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401" y="2533853"/>
            <a:ext cx="864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0903" y="1636776"/>
            <a:ext cx="5407152" cy="38404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8664" y="2092909"/>
            <a:ext cx="5219065" cy="2771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ode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SV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KNN.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550">
              <a:latin typeface="Microsoft Sans Serif"/>
              <a:cs typeface="Microsoft Sans Serif"/>
            </a:endParaRPr>
          </a:p>
          <a:p>
            <a:pPr marL="241300" marR="38735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ode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acy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22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46</a:t>
            </a:fld>
            <a:endParaRPr spc="-26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33972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C</a:t>
            </a:r>
            <a:r>
              <a:rPr spc="-475" dirty="0"/>
              <a:t>L</a:t>
            </a:r>
            <a:r>
              <a:rPr spc="125" dirty="0"/>
              <a:t>A</a:t>
            </a:r>
            <a:r>
              <a:rPr spc="-785" dirty="0"/>
              <a:t>SS</a:t>
            </a:r>
            <a:r>
              <a:rPr spc="-775" dirty="0"/>
              <a:t>I</a:t>
            </a:r>
            <a:r>
              <a:rPr spc="-440" dirty="0"/>
              <a:t>F</a:t>
            </a:r>
            <a:r>
              <a:rPr spc="-800" dirty="0"/>
              <a:t>I</a:t>
            </a:r>
            <a:r>
              <a:rPr spc="290" dirty="0"/>
              <a:t>C</a:t>
            </a:r>
            <a:r>
              <a:rPr spc="100" dirty="0"/>
              <a:t>A</a:t>
            </a:r>
            <a:r>
              <a:rPr spc="-830" dirty="0"/>
              <a:t>T</a:t>
            </a:r>
            <a:r>
              <a:rPr spc="-800" dirty="0"/>
              <a:t>I</a:t>
            </a:r>
            <a:r>
              <a:rPr spc="160" dirty="0"/>
              <a:t>O</a:t>
            </a:r>
            <a:r>
              <a:rPr spc="-20" dirty="0"/>
              <a:t>N  </a:t>
            </a:r>
            <a:r>
              <a:rPr spc="-25" dirty="0"/>
              <a:t>ACCURACY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534160"/>
            <a:ext cx="9346565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see,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little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negatives,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5984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C</a:t>
            </a:r>
            <a:r>
              <a:rPr spc="160" dirty="0"/>
              <a:t>O</a:t>
            </a:r>
            <a:r>
              <a:rPr spc="-150" dirty="0"/>
              <a:t>N</a:t>
            </a:r>
            <a:r>
              <a:rPr spc="-440" dirty="0"/>
              <a:t>F</a:t>
            </a:r>
            <a:r>
              <a:rPr spc="-455" dirty="0"/>
              <a:t>U</a:t>
            </a:r>
            <a:r>
              <a:rPr spc="-785" dirty="0"/>
              <a:t>S</a:t>
            </a:r>
            <a:r>
              <a:rPr spc="-775" dirty="0"/>
              <a:t>I</a:t>
            </a:r>
            <a:r>
              <a:rPr spc="160" dirty="0"/>
              <a:t>O</a:t>
            </a:r>
            <a:r>
              <a:rPr spc="-20" dirty="0"/>
              <a:t>N  </a:t>
            </a:r>
            <a:r>
              <a:rPr spc="-29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6223" y="2590800"/>
            <a:ext cx="4931664" cy="37277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47</a:t>
            </a:fld>
            <a:endParaRPr spc="-26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278064"/>
            <a:ext cx="10367645" cy="241236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aun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7000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4</a:t>
            </a:r>
            <a:r>
              <a:rPr sz="22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65" dirty="0"/>
              <a:t>48</a:t>
            </a:fld>
            <a:endParaRPr spc="-26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210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C</a:t>
            </a:r>
            <a:r>
              <a:rPr spc="140" dirty="0"/>
              <a:t>O</a:t>
            </a:r>
            <a:r>
              <a:rPr spc="-175" dirty="0"/>
              <a:t>N</a:t>
            </a:r>
            <a:r>
              <a:rPr spc="265" dirty="0"/>
              <a:t>C</a:t>
            </a:r>
            <a:r>
              <a:rPr spc="-500" dirty="0"/>
              <a:t>L</a:t>
            </a:r>
            <a:r>
              <a:rPr spc="-480" dirty="0"/>
              <a:t>U</a:t>
            </a:r>
            <a:r>
              <a:rPr spc="-810" dirty="0"/>
              <a:t>S</a:t>
            </a:r>
            <a:r>
              <a:rPr spc="-625" dirty="0"/>
              <a:t>I  </a:t>
            </a:r>
            <a:r>
              <a:rPr spc="-235" dirty="0"/>
              <a:t>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353" y="6389928"/>
            <a:ext cx="1390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61085" cy="368935"/>
          </a:xfrm>
          <a:prstGeom prst="rect">
            <a:avLst/>
          </a:prstGeom>
          <a:solidFill>
            <a:srgbClr val="0946C9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421667"/>
            <a:ext cx="8374380" cy="3945254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200" spc="-105" dirty="0">
                <a:solidFill>
                  <a:srgbClr val="0947C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0947C9"/>
                </a:solidFill>
                <a:latin typeface="Microsoft Sans Serif"/>
                <a:cs typeface="Microsoft Sans Serif"/>
              </a:rPr>
              <a:t>x</a:t>
            </a:r>
            <a:r>
              <a:rPr sz="2200" spc="-100" dirty="0">
                <a:solidFill>
                  <a:srgbClr val="0947C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0947C9"/>
                </a:solidFill>
                <a:latin typeface="Microsoft Sans Serif"/>
                <a:cs typeface="Microsoft Sans Serif"/>
              </a:rPr>
              <a:t>c</a:t>
            </a:r>
            <a:r>
              <a:rPr sz="2200" spc="-100" dirty="0">
                <a:solidFill>
                  <a:srgbClr val="0947C9"/>
                </a:solidFill>
                <a:latin typeface="Microsoft Sans Serif"/>
                <a:cs typeface="Microsoft Sans Serif"/>
              </a:rPr>
              <a:t>u</a:t>
            </a:r>
            <a:r>
              <a:rPr sz="2200" spc="-90" dirty="0">
                <a:solidFill>
                  <a:srgbClr val="0947C9"/>
                </a:solidFill>
                <a:latin typeface="Microsoft Sans Serif"/>
                <a:cs typeface="Microsoft Sans Serif"/>
              </a:rPr>
              <a:t>t</a:t>
            </a:r>
            <a:r>
              <a:rPr sz="2200" spc="-120" dirty="0">
                <a:solidFill>
                  <a:srgbClr val="0947C9"/>
                </a:solidFill>
                <a:latin typeface="Microsoft Sans Serif"/>
                <a:cs typeface="Microsoft Sans Serif"/>
              </a:rPr>
              <a:t>i</a:t>
            </a:r>
            <a:r>
              <a:rPr sz="2200" spc="-95" dirty="0">
                <a:solidFill>
                  <a:srgbClr val="0947C9"/>
                </a:solidFill>
                <a:latin typeface="Microsoft Sans Serif"/>
                <a:cs typeface="Microsoft Sans Serif"/>
              </a:rPr>
              <a:t>v</a:t>
            </a:r>
            <a:r>
              <a:rPr sz="2200" spc="5" dirty="0">
                <a:solidFill>
                  <a:srgbClr val="0947C9"/>
                </a:solidFill>
                <a:latin typeface="Microsoft Sans Serif"/>
                <a:cs typeface="Microsoft Sans Serif"/>
              </a:rPr>
              <a:t>e</a:t>
            </a:r>
            <a:r>
              <a:rPr sz="2200" spc="-35" dirty="0">
                <a:solidFill>
                  <a:srgbClr val="0947C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0947C9"/>
                </a:solidFill>
                <a:latin typeface="Microsoft Sans Serif"/>
                <a:cs typeface="Microsoft Sans Serif"/>
              </a:rPr>
              <a:t>S</a:t>
            </a:r>
            <a:r>
              <a:rPr sz="2200" spc="-125" dirty="0">
                <a:solidFill>
                  <a:srgbClr val="0947C9"/>
                </a:solidFill>
                <a:latin typeface="Microsoft Sans Serif"/>
                <a:cs typeface="Microsoft Sans Serif"/>
              </a:rPr>
              <a:t>u</a:t>
            </a:r>
            <a:r>
              <a:rPr sz="2200" spc="-110" dirty="0">
                <a:solidFill>
                  <a:srgbClr val="0947C9"/>
                </a:solidFill>
                <a:latin typeface="Microsoft Sans Serif"/>
                <a:cs typeface="Microsoft Sans Serif"/>
              </a:rPr>
              <a:t>mm</a:t>
            </a:r>
            <a:r>
              <a:rPr sz="2200" spc="-125" dirty="0">
                <a:solidFill>
                  <a:srgbClr val="0947C9"/>
                </a:solidFill>
                <a:latin typeface="Microsoft Sans Serif"/>
                <a:cs typeface="Microsoft Sans Serif"/>
              </a:rPr>
              <a:t>a</a:t>
            </a:r>
            <a:r>
              <a:rPr sz="2200" spc="-114" dirty="0">
                <a:solidFill>
                  <a:srgbClr val="0947C9"/>
                </a:solidFill>
                <a:latin typeface="Microsoft Sans Serif"/>
                <a:cs typeface="Microsoft Sans Serif"/>
              </a:rPr>
              <a:t>r</a:t>
            </a:r>
            <a:r>
              <a:rPr sz="2200" spc="5" dirty="0">
                <a:solidFill>
                  <a:srgbClr val="0947C9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95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710565" lvl="1" indent="-229235">
              <a:lnSpc>
                <a:spcPts val="2355"/>
              </a:lnSpc>
              <a:buFont typeface="Arial MT"/>
              <a:buChar char="•"/>
              <a:tabLst>
                <a:tab pos="710565" algn="l"/>
                <a:tab pos="711200" algn="l"/>
              </a:tabLst>
            </a:pP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Combined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page.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85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710565" lvl="1" indent="-229235">
              <a:lnSpc>
                <a:spcPts val="2345"/>
              </a:lnSpc>
              <a:buFont typeface="Arial MT"/>
              <a:buChar char="•"/>
              <a:tabLst>
                <a:tab pos="710565" algn="l"/>
                <a:tab pos="711200" algn="l"/>
              </a:tabLst>
            </a:pP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Classifying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true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(EDA)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Folium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Plotly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85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710565" lvl="1" indent="-229235">
              <a:lnSpc>
                <a:spcPts val="2345"/>
              </a:lnSpc>
              <a:buFont typeface="Arial MT"/>
              <a:buChar char="•"/>
              <a:tabLst>
                <a:tab pos="710565" algn="l"/>
                <a:tab pos="711200" algn="l"/>
              </a:tabLst>
            </a:pP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Tuned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GridSearchCV.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8623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4936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M</a:t>
            </a:r>
            <a:r>
              <a:rPr spc="-455" dirty="0"/>
              <a:t>E</a:t>
            </a:r>
            <a:r>
              <a:rPr spc="-810" dirty="0"/>
              <a:t>T</a:t>
            </a:r>
            <a:r>
              <a:rPr spc="-360" dirty="0"/>
              <a:t>H</a:t>
            </a:r>
            <a:r>
              <a:rPr spc="25" dirty="0"/>
              <a:t>ODOL  </a:t>
            </a:r>
            <a:r>
              <a:rPr spc="18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64" y="1835353"/>
            <a:ext cx="10387330" cy="353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sets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collected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sz="2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sz="2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sz="24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2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2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ped</a:t>
            </a:r>
            <a:r>
              <a:rPr sz="2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page.</a:t>
            </a:r>
            <a:endParaRPr sz="24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00"/>
              </a:spcBef>
            </a:pPr>
            <a:r>
              <a:rPr sz="2400" u="heavy" spc="-14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400" u="heavy" spc="-13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pa</a:t>
            </a:r>
            <a:r>
              <a:rPr sz="2400" u="heavy" spc="-14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400" u="heavy" spc="-13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X</a:t>
            </a:r>
            <a:r>
              <a:rPr sz="2400" u="heavy" spc="-15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16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AP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heavy" spc="-11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10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-9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-15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10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400" u="heavy" spc="-9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l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400" u="heavy" spc="-11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ns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24765" marR="5080" indent="-12700" algn="just">
              <a:lnSpc>
                <a:spcPct val="80100"/>
              </a:lnSpc>
              <a:spcBef>
                <a:spcPts val="1200"/>
              </a:spcBef>
              <a:buFont typeface="Arial MT"/>
              <a:buChar char="•"/>
              <a:tabLst>
                <a:tab pos="120650" algn="l"/>
              </a:tabLst>
            </a:pP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24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</a:t>
            </a:r>
            <a:r>
              <a:rPr sz="24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24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24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2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2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LandingPad,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2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 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24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24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985"/>
              </a:spcBef>
            </a:pPr>
            <a:r>
              <a:rPr sz="2400" u="heavy" spc="-6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400" u="heavy" spc="-4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heavy" spc="-5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k</a:t>
            </a:r>
            <a:r>
              <a:rPr sz="2400" u="heavy" spc="-4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heavy" spc="-4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400" u="heavy" spc="-1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ed</a:t>
            </a:r>
            <a:r>
              <a:rPr sz="2400" u="heavy" spc="-2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-17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35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400" u="heavy" spc="-16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400" u="heavy" spc="1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2400" u="heavy" spc="-17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sc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400" u="heavy" spc="-18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400" u="heavy" spc="-15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10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400" u="heavy" spc="-18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10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400" u="heavy" spc="-24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heavy" spc="-10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400" u="heavy" spc="-9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l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400" u="heavy" spc="-10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400" u="heavy" spc="-90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400" u="heavy" spc="-145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0014" indent="-107950" algn="just">
              <a:lnSpc>
                <a:spcPts val="2535"/>
              </a:lnSpc>
              <a:spcBef>
                <a:spcPts val="820"/>
              </a:spcBef>
              <a:buFont typeface="Arial MT"/>
              <a:buChar char="•"/>
              <a:tabLst>
                <a:tab pos="120650" algn="l"/>
              </a:tabLst>
            </a:pP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Payload,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24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endParaRPr sz="2400">
              <a:latin typeface="Microsoft Sans Serif"/>
              <a:cs typeface="Microsoft Sans Serif"/>
            </a:endParaRPr>
          </a:p>
          <a:p>
            <a:pPr marL="24765" algn="just">
              <a:lnSpc>
                <a:spcPts val="2535"/>
              </a:lnSpc>
            </a:pP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4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2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landing,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8623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148209"/>
            <a:ext cx="27851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DATA </a:t>
            </a:r>
            <a:r>
              <a:rPr spc="-175" dirty="0"/>
              <a:t> </a:t>
            </a:r>
            <a:r>
              <a:rPr spc="340" dirty="0"/>
              <a:t>C</a:t>
            </a:r>
            <a:r>
              <a:rPr spc="210" dirty="0"/>
              <a:t>O</a:t>
            </a:r>
            <a:r>
              <a:rPr spc="-420" dirty="0"/>
              <a:t>LL</a:t>
            </a:r>
            <a:r>
              <a:rPr spc="-430" dirty="0"/>
              <a:t>E</a:t>
            </a:r>
            <a:r>
              <a:rPr spc="340" dirty="0"/>
              <a:t>C</a:t>
            </a:r>
            <a:r>
              <a:rPr spc="-780" dirty="0"/>
              <a:t>T</a:t>
            </a:r>
            <a:r>
              <a:rPr spc="-730" dirty="0"/>
              <a:t>I</a:t>
            </a:r>
            <a:r>
              <a:rPr spc="210" dirty="0"/>
              <a:t>O</a:t>
            </a:r>
            <a:r>
              <a:rPr spc="-30" dirty="0"/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655" y="2142743"/>
            <a:ext cx="6169152" cy="33345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9261" y="2207209"/>
            <a:ext cx="4387850" cy="243451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4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Github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URL:</a:t>
            </a:r>
            <a:endParaRPr lang="en-US" sz="280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44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dirty="0">
                <a:latin typeface="Calibri"/>
                <a:cs typeface="Calibri"/>
              </a:rPr>
              <a:t>https://github.com/krishnamanc/Applied-Data-Science-Capstone/blob/main/jupyter-labs-spacex-data-collection-api.ipynb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8623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664" y="147904"/>
            <a:ext cx="44310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D</a:t>
            </a:r>
            <a:r>
              <a:rPr spc="125" dirty="0"/>
              <a:t>A</a:t>
            </a:r>
            <a:r>
              <a:rPr spc="-830" dirty="0"/>
              <a:t>T</a:t>
            </a:r>
            <a:r>
              <a:rPr spc="200" dirty="0"/>
              <a:t>A</a:t>
            </a:r>
            <a:r>
              <a:rPr spc="-285" dirty="0"/>
              <a:t> </a:t>
            </a:r>
            <a:r>
              <a:rPr spc="340" dirty="0"/>
              <a:t>C</a:t>
            </a:r>
            <a:r>
              <a:rPr spc="210" dirty="0"/>
              <a:t>O</a:t>
            </a:r>
            <a:r>
              <a:rPr spc="-420" dirty="0"/>
              <a:t>LL</a:t>
            </a:r>
            <a:r>
              <a:rPr spc="-430" dirty="0"/>
              <a:t>E</a:t>
            </a:r>
            <a:r>
              <a:rPr spc="340" dirty="0"/>
              <a:t>C</a:t>
            </a:r>
            <a:r>
              <a:rPr spc="-780" dirty="0"/>
              <a:t>T</a:t>
            </a:r>
            <a:r>
              <a:rPr spc="-730" dirty="0"/>
              <a:t>I</a:t>
            </a:r>
            <a:r>
              <a:rPr spc="210" dirty="0"/>
              <a:t>O</a:t>
            </a:r>
            <a:r>
              <a:rPr spc="-30" dirty="0"/>
              <a:t>N</a:t>
            </a:r>
            <a:r>
              <a:rPr spc="-310" dirty="0"/>
              <a:t> </a:t>
            </a:r>
            <a:r>
              <a:rPr spc="-345" dirty="0"/>
              <a:t>–  </a:t>
            </a:r>
            <a:r>
              <a:rPr spc="-930" dirty="0"/>
              <a:t>S</a:t>
            </a:r>
            <a:r>
              <a:rPr spc="-305" dirty="0"/>
              <a:t>P</a:t>
            </a:r>
            <a:r>
              <a:rPr spc="-20" dirty="0"/>
              <a:t>A</a:t>
            </a:r>
            <a:r>
              <a:rPr spc="145" dirty="0"/>
              <a:t>C</a:t>
            </a:r>
            <a:r>
              <a:rPr spc="-625" dirty="0"/>
              <a:t>E</a:t>
            </a:r>
            <a:r>
              <a:rPr spc="-275" dirty="0"/>
              <a:t>X</a:t>
            </a:r>
            <a:r>
              <a:rPr spc="-434" dirty="0"/>
              <a:t> </a:t>
            </a:r>
            <a:r>
              <a:rPr spc="10" dirty="0"/>
              <a:t>A</a:t>
            </a:r>
            <a:r>
              <a:rPr spc="-300" dirty="0"/>
              <a:t>P</a:t>
            </a:r>
            <a:r>
              <a:rPr spc="-705" dirty="0"/>
              <a:t>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584" y="1767839"/>
            <a:ext cx="4995671" cy="41056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1064" y="2317242"/>
            <a:ext cx="3771265" cy="1719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endParaRPr lang="en-US" sz="2200" spc="-22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https://github.com/krishnamanc/Applied-Data-Science-Capstone/blob/main/jupyter-labs-webscraping.ipynb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88623" y="6088586"/>
            <a:ext cx="18986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00"/>
              </a:lnSpc>
            </a:pPr>
            <a:fld id="{81D60167-4931-47E6-BA6A-407CBD079E47}" type="slidenum">
              <a:rPr sz="1600" dirty="0">
                <a:solidFill>
                  <a:srgbClr val="1C7B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064" y="300304"/>
            <a:ext cx="4354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D</a:t>
            </a:r>
            <a:r>
              <a:rPr spc="125" dirty="0"/>
              <a:t>A</a:t>
            </a:r>
            <a:r>
              <a:rPr spc="-830" dirty="0"/>
              <a:t>T</a:t>
            </a:r>
            <a:r>
              <a:rPr spc="200" dirty="0"/>
              <a:t>A</a:t>
            </a:r>
            <a:r>
              <a:rPr spc="-285" dirty="0"/>
              <a:t> </a:t>
            </a:r>
            <a:r>
              <a:rPr spc="340" dirty="0"/>
              <a:t>C</a:t>
            </a:r>
            <a:r>
              <a:rPr spc="215" dirty="0"/>
              <a:t>O</a:t>
            </a:r>
            <a:r>
              <a:rPr spc="-420" dirty="0"/>
              <a:t>LL</a:t>
            </a:r>
            <a:r>
              <a:rPr spc="-430" dirty="0"/>
              <a:t>E</a:t>
            </a:r>
            <a:r>
              <a:rPr spc="340" dirty="0"/>
              <a:t>C</a:t>
            </a:r>
            <a:r>
              <a:rPr spc="-780" dirty="0"/>
              <a:t>T</a:t>
            </a:r>
            <a:r>
              <a:rPr spc="-730" dirty="0"/>
              <a:t>I</a:t>
            </a:r>
            <a:r>
              <a:rPr spc="215" dirty="0"/>
              <a:t>O</a:t>
            </a:r>
            <a:r>
              <a:rPr spc="-30" dirty="0"/>
              <a:t>N</a:t>
            </a:r>
            <a:r>
              <a:rPr spc="-315" dirty="0"/>
              <a:t> </a:t>
            </a:r>
            <a:r>
              <a:rPr spc="-375" dirty="0"/>
              <a:t>-  </a:t>
            </a:r>
            <a:r>
              <a:rPr spc="-204" dirty="0"/>
              <a:t>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D2D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1742</Words>
  <Application>Microsoft Office PowerPoint</Application>
  <PresentationFormat>Widescreen</PresentationFormat>
  <Paragraphs>226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 MT</vt:lpstr>
      <vt:lpstr>Calibri</vt:lpstr>
      <vt:lpstr>Microsoft Sans Serif</vt:lpstr>
      <vt:lpstr>Segoe UI Symbol</vt:lpstr>
      <vt:lpstr>Verdana</vt:lpstr>
      <vt:lpstr>Office Theme</vt:lpstr>
      <vt:lpstr>PowerPoint Presentation</vt:lpstr>
      <vt:lpstr>OUTLI  NE</vt:lpstr>
      <vt:lpstr>EXECUTIVE  SUMMARY</vt:lpstr>
      <vt:lpstr>INTRODUC</vt:lpstr>
      <vt:lpstr>PowerPoint Presentation</vt:lpstr>
      <vt:lpstr>METHODOL  OGY</vt:lpstr>
      <vt:lpstr>DATA  COLLECTION</vt:lpstr>
      <vt:lpstr>DATA COLLECTION –  SPACEX API</vt:lpstr>
      <vt:lpstr>DATA COLLECTION -  SCRAPING</vt:lpstr>
      <vt:lpstr>DATA  WRANGLING</vt:lpstr>
      <vt:lpstr>EDA WITH DATA  VISUALIZATION</vt:lpstr>
      <vt:lpstr>EDA WITH  SQL</vt:lpstr>
      <vt:lpstr>BUILD AN INTERACTIVE MAP WITH  FOLIUM</vt:lpstr>
      <vt:lpstr>BUILD A DASHBOARD WITH  PLOTLY DASH</vt:lpstr>
      <vt:lpstr>PREDICTIVE ANALYSIS  (CLASSIFICATION)</vt:lpstr>
      <vt:lpstr>RESULT  S</vt:lpstr>
      <vt:lpstr>RESULT  S</vt:lpstr>
      <vt:lpstr>RESULT  S</vt:lpstr>
      <vt:lpstr>PowerPoint Presentation</vt:lpstr>
      <vt:lpstr>FLIGHT NUMBER VS. LAUNCH  SITE</vt:lpstr>
      <vt:lpstr>PAYLOAD VS. LAUNCH  SITE</vt:lpstr>
      <vt:lpstr>SUCCESS RATE VS. ORBIT  TYPE</vt:lpstr>
      <vt:lpstr>FLIGHT NUMBER VS. ORBIT  TYPE</vt:lpstr>
      <vt:lpstr>PAYLOAD VS. ORBIT  TYPE</vt:lpstr>
      <vt:lpstr>LAUNCH SUCCESS YEARLY  TREND</vt:lpstr>
      <vt:lpstr>ALL LAUNCH SITE  NAMES</vt:lpstr>
      <vt:lpstr>LAUNCH SITE NAMES BEGIN WITH  'CCA'</vt:lpstr>
      <vt:lpstr>TOTAL PAYLOAD  MASS</vt:lpstr>
      <vt:lpstr>AVERAGE PAYLOAD MASS BY F9  V1.1</vt:lpstr>
      <vt:lpstr>FIRST SUCCESSFUL GROUND  LANDING DATE</vt:lpstr>
      <vt:lpstr>SUCCESSFUL DRONE SHIP LANDING WITH PAYLOAD BETWEEN  4000 AND 6000</vt:lpstr>
      <vt:lpstr>TOTAL NUMBER OF SUCCESSFUL AND FAILURE MISSION  OUTCOMES</vt:lpstr>
      <vt:lpstr>BOOSTERS CARRIED MAXIMUM  PAYLOAD</vt:lpstr>
      <vt:lpstr>2015 LAUNCH  RECORDS</vt:lpstr>
      <vt:lpstr>RANK LANDING OUTCOMES BETWEEN 2010-06-04 AND 2017-03-20</vt:lpstr>
      <vt:lpstr>PowerPoint Presentation</vt:lpstr>
      <vt:lpstr>LAUNCH  SITES</vt:lpstr>
      <vt:lpstr>LAUNCH OUTCOMES FOR  EVERY SITE</vt:lpstr>
      <vt:lpstr>LOGISTI  CS</vt:lpstr>
      <vt:lpstr>PowerPoint Presentation</vt:lpstr>
      <vt:lpstr>SUCCESSFUL LAUNCHES  PER SITE</vt:lpstr>
      <vt:lpstr>LAUNCH OUTCOMES FOR SITE KSC  LC-39A</vt:lpstr>
      <vt:lpstr>PAYLOAD VS LAUNCH  OUTCOME</vt:lpstr>
      <vt:lpstr>PAYLOAD VS LAUNCH  OUTCOME</vt:lpstr>
      <vt:lpstr>PowerPoint Presentation</vt:lpstr>
      <vt:lpstr>CLASSIFICATION  ACCURACY</vt:lpstr>
      <vt:lpstr>CONFUSION  MATRIX</vt:lpstr>
      <vt:lpstr>CONCLUSI  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MANCHALA KRISHNA KUMAR</cp:lastModifiedBy>
  <cp:revision>1</cp:revision>
  <dcterms:created xsi:type="dcterms:W3CDTF">2023-12-19T15:25:52Z</dcterms:created>
  <dcterms:modified xsi:type="dcterms:W3CDTF">2023-12-19T15:34:31Z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2023-12-19T00:00:00Z</vt:filetime>
  </property>
</Properties>
</file>